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90699-A75B-4059-81EB-4398475A2B48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B8B0C39-CD57-4303-AE3D-F32EF57E2D13}">
      <dgm:prSet phldrT="[Text]"/>
      <dgm:spPr/>
      <dgm:t>
        <a:bodyPr/>
        <a:lstStyle/>
        <a:p>
          <a:r>
            <a:rPr lang="sr-Cyrl-BA" b="1" dirty="0" smtClean="0">
              <a:solidFill>
                <a:srgbClr val="7030A0"/>
              </a:solidFill>
            </a:rPr>
            <a:t>1. МОДУЛ КАКО ПОСТАЈЕМО ПОТЕНЦИЈАЛНА МЕТА ХАКЕРСКИХ НАПАДА</a:t>
          </a:r>
          <a:endParaRPr lang="en-US" b="1" dirty="0">
            <a:solidFill>
              <a:srgbClr val="7030A0"/>
            </a:solidFill>
          </a:endParaRPr>
        </a:p>
      </dgm:t>
    </dgm:pt>
    <dgm:pt modelId="{38BE01FB-E255-4653-8AB9-3AB4B3978553}" type="parTrans" cxnId="{0413C87A-BD1C-4E62-986F-8C5E68960CB2}">
      <dgm:prSet/>
      <dgm:spPr/>
      <dgm:t>
        <a:bodyPr/>
        <a:lstStyle/>
        <a:p>
          <a:endParaRPr lang="en-US"/>
        </a:p>
      </dgm:t>
    </dgm:pt>
    <dgm:pt modelId="{DE613276-67A2-4B75-A9CB-61081E91F340}" type="sibTrans" cxnId="{0413C87A-BD1C-4E62-986F-8C5E68960CB2}">
      <dgm:prSet/>
      <dgm:spPr/>
      <dgm:t>
        <a:bodyPr/>
        <a:lstStyle/>
        <a:p>
          <a:endParaRPr lang="en-US"/>
        </a:p>
      </dgm:t>
    </dgm:pt>
    <dgm:pt modelId="{9BF4B313-C5CF-4B14-9A14-2BFA061C7DCF}">
      <dgm:prSet phldrT="[Text]"/>
      <dgm:spPr/>
      <dgm:t>
        <a:bodyPr/>
        <a:lstStyle/>
        <a:p>
          <a:r>
            <a:rPr lang="sr-Cyrl-BA" b="1" u="none" dirty="0" smtClean="0">
              <a:solidFill>
                <a:srgbClr val="FF0000"/>
              </a:solidFill>
            </a:rPr>
            <a:t>ЈЕДАН МОДУЛ ТРАЈЕ 5-6 МИНУТА</a:t>
          </a:r>
        </a:p>
        <a:p>
          <a:r>
            <a:rPr lang="sr-Cyrl-BA" b="1" u="none" dirty="0" smtClean="0">
              <a:solidFill>
                <a:srgbClr val="FF0000"/>
              </a:solidFill>
            </a:rPr>
            <a:t>НАКОН СВАКОГ МОДУЛА СЛИЈЕДИ МИНИ УПИТНИК</a:t>
          </a:r>
          <a:endParaRPr lang="en-US" b="1" u="none" dirty="0">
            <a:solidFill>
              <a:srgbClr val="FF0000"/>
            </a:solidFill>
          </a:endParaRPr>
        </a:p>
      </dgm:t>
    </dgm:pt>
    <dgm:pt modelId="{23C9FACC-FC1A-45D9-824B-CB0605AB706A}" type="parTrans" cxnId="{967722A1-F7D7-4A4E-976A-202403031DAD}">
      <dgm:prSet/>
      <dgm:spPr/>
      <dgm:t>
        <a:bodyPr/>
        <a:lstStyle/>
        <a:p>
          <a:endParaRPr lang="en-US"/>
        </a:p>
      </dgm:t>
    </dgm:pt>
    <dgm:pt modelId="{1C84592B-CB03-4591-B1DB-872911A1BD8D}" type="sibTrans" cxnId="{967722A1-F7D7-4A4E-976A-202403031DAD}">
      <dgm:prSet/>
      <dgm:spPr/>
      <dgm:t>
        <a:bodyPr/>
        <a:lstStyle/>
        <a:p>
          <a:endParaRPr lang="en-US"/>
        </a:p>
      </dgm:t>
    </dgm:pt>
    <dgm:pt modelId="{A649E2CD-99C4-4921-8AB2-EC564F7D5EE5}">
      <dgm:prSet phldrT="[Text]"/>
      <dgm:spPr/>
      <dgm:t>
        <a:bodyPr/>
        <a:lstStyle/>
        <a:p>
          <a:r>
            <a:rPr lang="sr-Cyrl-BA" b="1" dirty="0" smtClean="0">
              <a:solidFill>
                <a:srgbClr val="FF0000"/>
              </a:solidFill>
            </a:rPr>
            <a:t>6. МОДУЛ О БЕЗБЈЕДНОМ КОРИШЋЕЊУ ИНТЕРНЕТА</a:t>
          </a:r>
          <a:endParaRPr lang="en-US" b="1" dirty="0">
            <a:solidFill>
              <a:srgbClr val="FF0000"/>
            </a:solidFill>
          </a:endParaRPr>
        </a:p>
      </dgm:t>
    </dgm:pt>
    <dgm:pt modelId="{2F825324-3022-40A7-B8E4-339068CEAC28}" type="parTrans" cxnId="{EA8F5948-C379-4671-9738-602D0B744F5D}">
      <dgm:prSet/>
      <dgm:spPr/>
      <dgm:t>
        <a:bodyPr/>
        <a:lstStyle/>
        <a:p>
          <a:endParaRPr lang="en-US"/>
        </a:p>
      </dgm:t>
    </dgm:pt>
    <dgm:pt modelId="{7B36EFFD-C2D3-48D7-8180-5456941616BE}" type="sibTrans" cxnId="{EA8F5948-C379-4671-9738-602D0B744F5D}">
      <dgm:prSet/>
      <dgm:spPr/>
      <dgm:t>
        <a:bodyPr/>
        <a:lstStyle/>
        <a:p>
          <a:endParaRPr lang="en-US"/>
        </a:p>
      </dgm:t>
    </dgm:pt>
    <dgm:pt modelId="{11AAD4EB-3CF0-4254-8919-992A24B2D080}">
      <dgm:prSet phldrT="[Text]"/>
      <dgm:spPr/>
      <dgm:t>
        <a:bodyPr/>
        <a:lstStyle/>
        <a:p>
          <a:endParaRPr lang="sr-Cyrl-BA" dirty="0" smtClean="0"/>
        </a:p>
        <a:p>
          <a:r>
            <a:rPr lang="sr-Cyrl-BA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7. МОДУЛ О ВРСТАМА ШТЕТНИХ ПРОГРАМА</a:t>
          </a:r>
          <a:endParaRPr lang="en-US" b="1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A5A08FBC-DB79-4BB7-9CED-D6A05608C69C}" type="parTrans" cxnId="{B94ACF97-2002-48EE-A702-A455422F1F9C}">
      <dgm:prSet/>
      <dgm:spPr/>
      <dgm:t>
        <a:bodyPr/>
        <a:lstStyle/>
        <a:p>
          <a:endParaRPr lang="en-US"/>
        </a:p>
      </dgm:t>
    </dgm:pt>
    <dgm:pt modelId="{9C672CDE-D9EA-4000-A8EA-29A3B9FAC38C}" type="sibTrans" cxnId="{B94ACF97-2002-48EE-A702-A455422F1F9C}">
      <dgm:prSet/>
      <dgm:spPr/>
      <dgm:t>
        <a:bodyPr/>
        <a:lstStyle/>
        <a:p>
          <a:endParaRPr lang="en-US"/>
        </a:p>
      </dgm:t>
    </dgm:pt>
    <dgm:pt modelId="{DA36D8C6-780F-4285-AFA7-AF98903974F3}">
      <dgm:prSet/>
      <dgm:spPr/>
      <dgm:t>
        <a:bodyPr/>
        <a:lstStyle/>
        <a:p>
          <a:r>
            <a:rPr lang="sr-Cyrl-BA" b="1" dirty="0" smtClean="0">
              <a:solidFill>
                <a:schemeClr val="accent3">
                  <a:lumMod val="75000"/>
                </a:schemeClr>
              </a:solidFill>
            </a:rPr>
            <a:t>8. МОДУЛ О ЛАЖНИМ ВИЈЕСТИМА</a:t>
          </a:r>
          <a:endParaRPr lang="en-US" b="1" dirty="0">
            <a:solidFill>
              <a:schemeClr val="accent3">
                <a:lumMod val="75000"/>
              </a:schemeClr>
            </a:solidFill>
          </a:endParaRPr>
        </a:p>
      </dgm:t>
    </dgm:pt>
    <dgm:pt modelId="{BF111192-A65D-4862-818A-81B9FA39922E}" type="parTrans" cxnId="{CB7E6255-F15D-4FDF-9475-BE9E847B3C6E}">
      <dgm:prSet/>
      <dgm:spPr/>
      <dgm:t>
        <a:bodyPr/>
        <a:lstStyle/>
        <a:p>
          <a:endParaRPr lang="en-US"/>
        </a:p>
      </dgm:t>
    </dgm:pt>
    <dgm:pt modelId="{D0C1F58A-9AD0-4703-BB63-4023E143F0C1}" type="sibTrans" cxnId="{CB7E6255-F15D-4FDF-9475-BE9E847B3C6E}">
      <dgm:prSet/>
      <dgm:spPr/>
      <dgm:t>
        <a:bodyPr/>
        <a:lstStyle/>
        <a:p>
          <a:endParaRPr lang="en-US"/>
        </a:p>
      </dgm:t>
    </dgm:pt>
    <dgm:pt modelId="{B2FBD95F-9F0F-4E8E-A3F9-298436ABC138}">
      <dgm:prSet/>
      <dgm:spPr/>
      <dgm:t>
        <a:bodyPr/>
        <a:lstStyle/>
        <a:p>
          <a:r>
            <a:rPr lang="sr-Cyrl-BA" b="1" dirty="0" smtClean="0">
              <a:solidFill>
                <a:schemeClr val="accent5">
                  <a:lumMod val="50000"/>
                </a:schemeClr>
              </a:solidFill>
            </a:rPr>
            <a:t>9. МОДУЛ О ОСНОВНИМ ПРАВИЛИМА ЗАШТИТЕ ПОДАТАКА </a:t>
          </a:r>
          <a:endParaRPr lang="en-US" b="1" dirty="0">
            <a:solidFill>
              <a:schemeClr val="accent5">
                <a:lumMod val="50000"/>
              </a:schemeClr>
            </a:solidFill>
          </a:endParaRPr>
        </a:p>
      </dgm:t>
    </dgm:pt>
    <dgm:pt modelId="{928CF66E-8C63-404E-A66D-19B0720A97DD}" type="parTrans" cxnId="{C89810BC-0E2B-49E6-A652-42A21594E41C}">
      <dgm:prSet/>
      <dgm:spPr/>
      <dgm:t>
        <a:bodyPr/>
        <a:lstStyle/>
        <a:p>
          <a:endParaRPr lang="en-US"/>
        </a:p>
      </dgm:t>
    </dgm:pt>
    <dgm:pt modelId="{C3E0D2AE-0D72-4CE1-81E1-85774EA5898A}" type="sibTrans" cxnId="{C89810BC-0E2B-49E6-A652-42A21594E41C}">
      <dgm:prSet/>
      <dgm:spPr/>
      <dgm:t>
        <a:bodyPr/>
        <a:lstStyle/>
        <a:p>
          <a:endParaRPr lang="en-US"/>
        </a:p>
      </dgm:t>
    </dgm:pt>
    <dgm:pt modelId="{1A2CE241-3478-401B-918C-D27347BD9444}">
      <dgm:prSet/>
      <dgm:spPr/>
      <dgm:t>
        <a:bodyPr/>
        <a:lstStyle/>
        <a:p>
          <a:r>
            <a:rPr lang="sr-Cyrl-BA" b="1" dirty="0" smtClean="0">
              <a:solidFill>
                <a:srgbClr val="FF0000"/>
              </a:solidFill>
            </a:rPr>
            <a:t>3. МОДУЛ О БЕЗБЈЕДНОМ КОРИШЋЕЊУ РАЧУНАРА И КОРИСНИЧКИХ НАЛОГА</a:t>
          </a:r>
          <a:endParaRPr lang="en-US" b="1" dirty="0">
            <a:solidFill>
              <a:srgbClr val="FF0000"/>
            </a:solidFill>
          </a:endParaRPr>
        </a:p>
      </dgm:t>
    </dgm:pt>
    <dgm:pt modelId="{25D73A93-C2FD-424C-8865-65104F409384}" type="parTrans" cxnId="{38CA48A6-9716-4BF8-8E62-5E0C9675EA47}">
      <dgm:prSet/>
      <dgm:spPr/>
      <dgm:t>
        <a:bodyPr/>
        <a:lstStyle/>
        <a:p>
          <a:endParaRPr lang="en-US"/>
        </a:p>
      </dgm:t>
    </dgm:pt>
    <dgm:pt modelId="{0AA96D07-7754-4B11-A1C2-624737340FBF}" type="sibTrans" cxnId="{38CA48A6-9716-4BF8-8E62-5E0C9675EA47}">
      <dgm:prSet/>
      <dgm:spPr/>
      <dgm:t>
        <a:bodyPr/>
        <a:lstStyle/>
        <a:p>
          <a:endParaRPr lang="en-US"/>
        </a:p>
      </dgm:t>
    </dgm:pt>
    <dgm:pt modelId="{C41CC2BB-7F16-4C82-8D78-A656AA8F8FD4}">
      <dgm:prSet/>
      <dgm:spPr/>
      <dgm:t>
        <a:bodyPr/>
        <a:lstStyle/>
        <a:p>
          <a:r>
            <a:rPr lang="ru-RU" b="1" i="0" dirty="0" smtClean="0">
              <a:solidFill>
                <a:schemeClr val="accent3">
                  <a:lumMod val="50000"/>
                </a:schemeClr>
              </a:solidFill>
            </a:rPr>
            <a:t>2. МОДУЛ О БЕЗБЈЕДНОМ КОРИШЋЕЊУ МОБИЛНИХ ТЕЛЕФОНА</a:t>
          </a:r>
          <a:endParaRPr lang="en-US" b="1" dirty="0">
            <a:solidFill>
              <a:schemeClr val="accent3">
                <a:lumMod val="50000"/>
              </a:schemeClr>
            </a:solidFill>
          </a:endParaRPr>
        </a:p>
      </dgm:t>
    </dgm:pt>
    <dgm:pt modelId="{01F903E5-9499-4ABB-AF77-FD5C74B8D6FB}" type="parTrans" cxnId="{A9FE1431-1208-4CF3-9038-368C54FD3F35}">
      <dgm:prSet/>
      <dgm:spPr/>
      <dgm:t>
        <a:bodyPr/>
        <a:lstStyle/>
        <a:p>
          <a:endParaRPr lang="en-US"/>
        </a:p>
      </dgm:t>
    </dgm:pt>
    <dgm:pt modelId="{AC7161BF-63ED-4A23-96AF-27B608E71CE5}" type="sibTrans" cxnId="{A9FE1431-1208-4CF3-9038-368C54FD3F35}">
      <dgm:prSet/>
      <dgm:spPr/>
      <dgm:t>
        <a:bodyPr/>
        <a:lstStyle/>
        <a:p>
          <a:endParaRPr lang="en-US"/>
        </a:p>
      </dgm:t>
    </dgm:pt>
    <dgm:pt modelId="{70699804-4FF6-48D9-BED4-A87A78785EED}">
      <dgm:prSet/>
      <dgm:spPr/>
      <dgm:t>
        <a:bodyPr/>
        <a:lstStyle/>
        <a:p>
          <a:r>
            <a:rPr lang="sr-Cyrl-BA" b="1" dirty="0" smtClean="0">
              <a:solidFill>
                <a:srgbClr val="00B0F0"/>
              </a:solidFill>
            </a:rPr>
            <a:t>4. МОДУЛ О СИГУРНОЈ УПОТРЕБИ МЕЈЛА, ОПАСНИМ ХИПЕРЛИКОВИМА, СПЕМУ, ИНСТАЛИРАЊУ МАЛВЕРА</a:t>
          </a:r>
          <a:endParaRPr lang="en-US" b="1" dirty="0">
            <a:solidFill>
              <a:srgbClr val="00B0F0"/>
            </a:solidFill>
          </a:endParaRPr>
        </a:p>
      </dgm:t>
    </dgm:pt>
    <dgm:pt modelId="{431171D0-EC56-438C-ACCB-08260C087B0E}" type="parTrans" cxnId="{13242440-925C-4DE9-9FEB-F418800B4C13}">
      <dgm:prSet/>
      <dgm:spPr/>
      <dgm:t>
        <a:bodyPr/>
        <a:lstStyle/>
        <a:p>
          <a:endParaRPr lang="en-US"/>
        </a:p>
      </dgm:t>
    </dgm:pt>
    <dgm:pt modelId="{31808878-7424-414F-852A-C29870D836BF}" type="sibTrans" cxnId="{13242440-925C-4DE9-9FEB-F418800B4C13}">
      <dgm:prSet/>
      <dgm:spPr/>
      <dgm:t>
        <a:bodyPr/>
        <a:lstStyle/>
        <a:p>
          <a:endParaRPr lang="en-US"/>
        </a:p>
      </dgm:t>
    </dgm:pt>
    <dgm:pt modelId="{685FD7D7-680B-4A2A-AECB-0CF586103508}">
      <dgm:prSet/>
      <dgm:spPr/>
      <dgm:t>
        <a:bodyPr/>
        <a:lstStyle/>
        <a:p>
          <a:r>
            <a:rPr lang="ru-RU" b="1" i="0" dirty="0" smtClean="0">
              <a:solidFill>
                <a:schemeClr val="accent5">
                  <a:lumMod val="50000"/>
                </a:schemeClr>
              </a:solidFill>
            </a:rPr>
            <a:t>5. МОДУЛ О БЕЗБЈЕДНОСТИ НА ДРУШТВЕНИМ МРЕЖАМА</a:t>
          </a:r>
          <a:r>
            <a:rPr lang="ru-RU" b="1" dirty="0" smtClean="0">
              <a:solidFill>
                <a:schemeClr val="accent5">
                  <a:lumMod val="50000"/>
                </a:schemeClr>
              </a:solidFill>
            </a:rPr>
            <a:t/>
          </a:r>
          <a:br>
            <a:rPr lang="ru-RU" b="1" dirty="0" smtClean="0">
              <a:solidFill>
                <a:schemeClr val="accent5">
                  <a:lumMod val="50000"/>
                </a:schemeClr>
              </a:solidFill>
            </a:rPr>
          </a:br>
          <a:endParaRPr lang="ru-RU" b="1" dirty="0">
            <a:solidFill>
              <a:schemeClr val="accent5">
                <a:lumMod val="50000"/>
              </a:schemeClr>
            </a:solidFill>
          </a:endParaRPr>
        </a:p>
      </dgm:t>
    </dgm:pt>
    <dgm:pt modelId="{9868A6E2-FF3E-4AC5-AD7D-21E7E007940D}" type="parTrans" cxnId="{648FFB4E-4FD6-4D09-83BD-01667AFC160A}">
      <dgm:prSet/>
      <dgm:spPr/>
      <dgm:t>
        <a:bodyPr/>
        <a:lstStyle/>
        <a:p>
          <a:endParaRPr lang="en-US"/>
        </a:p>
      </dgm:t>
    </dgm:pt>
    <dgm:pt modelId="{F717B975-5686-4F39-AFD7-4AF02B8E8BF5}" type="sibTrans" cxnId="{648FFB4E-4FD6-4D09-83BD-01667AFC160A}">
      <dgm:prSet/>
      <dgm:spPr/>
      <dgm:t>
        <a:bodyPr/>
        <a:lstStyle/>
        <a:p>
          <a:endParaRPr lang="en-US"/>
        </a:p>
      </dgm:t>
    </dgm:pt>
    <dgm:pt modelId="{D866339E-F1D8-4BEC-B35A-2A0B771BFDB6}" type="pres">
      <dgm:prSet presAssocID="{12490699-A75B-4059-81EB-4398475A2B4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r-Latn-BA"/>
        </a:p>
      </dgm:t>
    </dgm:pt>
    <dgm:pt modelId="{35D67490-CDCB-4DFD-8294-46E3339793F8}" type="pres">
      <dgm:prSet presAssocID="{FB8B0C39-CD57-4303-AE3D-F32EF57E2D13}" presName="root" presStyleCnt="0"/>
      <dgm:spPr/>
    </dgm:pt>
    <dgm:pt modelId="{FE6F7CD0-19C8-41DE-B876-A41D35A0AA9C}" type="pres">
      <dgm:prSet presAssocID="{FB8B0C39-CD57-4303-AE3D-F32EF57E2D13}" presName="rootComposite" presStyleCnt="0"/>
      <dgm:spPr/>
    </dgm:pt>
    <dgm:pt modelId="{B3867DE0-B37B-4386-BD03-24F774EDD64D}" type="pres">
      <dgm:prSet presAssocID="{FB8B0C39-CD57-4303-AE3D-F32EF57E2D13}" presName="rootText" presStyleLbl="node1" presStyleIdx="0" presStyleCnt="2" custScaleX="331903"/>
      <dgm:spPr/>
      <dgm:t>
        <a:bodyPr/>
        <a:lstStyle/>
        <a:p>
          <a:endParaRPr lang="en-US"/>
        </a:p>
      </dgm:t>
    </dgm:pt>
    <dgm:pt modelId="{8DF72DAA-3FAB-4144-AEB5-A20E2FFCB1A7}" type="pres">
      <dgm:prSet presAssocID="{FB8B0C39-CD57-4303-AE3D-F32EF57E2D13}" presName="rootConnector" presStyleLbl="node1" presStyleIdx="0" presStyleCnt="2"/>
      <dgm:spPr/>
      <dgm:t>
        <a:bodyPr/>
        <a:lstStyle/>
        <a:p>
          <a:endParaRPr lang="sr-Latn-BA"/>
        </a:p>
      </dgm:t>
    </dgm:pt>
    <dgm:pt modelId="{9E58CD3E-2D13-412F-9665-BFC4309E58D6}" type="pres">
      <dgm:prSet presAssocID="{FB8B0C39-CD57-4303-AE3D-F32EF57E2D13}" presName="childShape" presStyleCnt="0"/>
      <dgm:spPr/>
    </dgm:pt>
    <dgm:pt modelId="{7828B408-8985-4B09-A98E-7846A0187083}" type="pres">
      <dgm:prSet presAssocID="{01F903E5-9499-4ABB-AF77-FD5C74B8D6FB}" presName="Name13" presStyleLbl="parChTrans1D2" presStyleIdx="0" presStyleCnt="8"/>
      <dgm:spPr/>
      <dgm:t>
        <a:bodyPr/>
        <a:lstStyle/>
        <a:p>
          <a:endParaRPr lang="sr-Latn-BA"/>
        </a:p>
      </dgm:t>
    </dgm:pt>
    <dgm:pt modelId="{0B3655B5-6335-4713-8FDC-9007CF94016A}" type="pres">
      <dgm:prSet presAssocID="{C41CC2BB-7F16-4C82-8D78-A656AA8F8FD4}" presName="childText" presStyleLbl="bgAcc1" presStyleIdx="0" presStyleCnt="8" custScaleX="3878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14B08C-9F6A-4C5C-934C-3F9DB45A7FBB}" type="pres">
      <dgm:prSet presAssocID="{25D73A93-C2FD-424C-8865-65104F409384}" presName="Name13" presStyleLbl="parChTrans1D2" presStyleIdx="1" presStyleCnt="8"/>
      <dgm:spPr/>
      <dgm:t>
        <a:bodyPr/>
        <a:lstStyle/>
        <a:p>
          <a:endParaRPr lang="sr-Latn-BA"/>
        </a:p>
      </dgm:t>
    </dgm:pt>
    <dgm:pt modelId="{AC2FD4B2-496E-43F3-B9DF-6EC0969BFFF5}" type="pres">
      <dgm:prSet presAssocID="{1A2CE241-3478-401B-918C-D27347BD9444}" presName="childText" presStyleLbl="bgAcc1" presStyleIdx="1" presStyleCnt="8" custScaleX="416690">
        <dgm:presLayoutVars>
          <dgm:bulletEnabled val="1"/>
        </dgm:presLayoutVars>
      </dgm:prSet>
      <dgm:spPr/>
      <dgm:t>
        <a:bodyPr/>
        <a:lstStyle/>
        <a:p>
          <a:endParaRPr lang="sr-Latn-BA"/>
        </a:p>
      </dgm:t>
    </dgm:pt>
    <dgm:pt modelId="{55C62090-0E66-464D-BA25-6904FBA20C0D}" type="pres">
      <dgm:prSet presAssocID="{431171D0-EC56-438C-ACCB-08260C087B0E}" presName="Name13" presStyleLbl="parChTrans1D2" presStyleIdx="2" presStyleCnt="8"/>
      <dgm:spPr/>
      <dgm:t>
        <a:bodyPr/>
        <a:lstStyle/>
        <a:p>
          <a:endParaRPr lang="sr-Latn-BA"/>
        </a:p>
      </dgm:t>
    </dgm:pt>
    <dgm:pt modelId="{A9BDD421-CC57-45C9-88DB-1328BDDCD829}" type="pres">
      <dgm:prSet presAssocID="{70699804-4FF6-48D9-BED4-A87A78785EED}" presName="childText" presStyleLbl="bgAcc1" presStyleIdx="2" presStyleCnt="8" custScaleX="396792">
        <dgm:presLayoutVars>
          <dgm:bulletEnabled val="1"/>
        </dgm:presLayoutVars>
      </dgm:prSet>
      <dgm:spPr/>
      <dgm:t>
        <a:bodyPr/>
        <a:lstStyle/>
        <a:p>
          <a:endParaRPr lang="sr-Latn-BA"/>
        </a:p>
      </dgm:t>
    </dgm:pt>
    <dgm:pt modelId="{50039DBB-CAAA-4670-96B3-7289B6899E0D}" type="pres">
      <dgm:prSet presAssocID="{9868A6E2-FF3E-4AC5-AD7D-21E7E007940D}" presName="Name13" presStyleLbl="parChTrans1D2" presStyleIdx="3" presStyleCnt="8"/>
      <dgm:spPr/>
      <dgm:t>
        <a:bodyPr/>
        <a:lstStyle/>
        <a:p>
          <a:endParaRPr lang="sr-Latn-BA"/>
        </a:p>
      </dgm:t>
    </dgm:pt>
    <dgm:pt modelId="{A5CBA96F-8AC0-43ED-B549-0EB111C08909}" type="pres">
      <dgm:prSet presAssocID="{685FD7D7-680B-4A2A-AECB-0CF586103508}" presName="childText" presStyleLbl="bgAcc1" presStyleIdx="3" presStyleCnt="8" custScaleX="3555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15ED87-8A10-456F-816C-C39A3B8E6CB8}" type="pres">
      <dgm:prSet presAssocID="{9BF4B313-C5CF-4B14-9A14-2BFA061C7DCF}" presName="root" presStyleCnt="0"/>
      <dgm:spPr/>
    </dgm:pt>
    <dgm:pt modelId="{1963CDA7-349E-4AA5-BA42-EC1B17817DCE}" type="pres">
      <dgm:prSet presAssocID="{9BF4B313-C5CF-4B14-9A14-2BFA061C7DCF}" presName="rootComposite" presStyleCnt="0"/>
      <dgm:spPr/>
    </dgm:pt>
    <dgm:pt modelId="{C8164763-BC55-412B-B511-EE728FB73A65}" type="pres">
      <dgm:prSet presAssocID="{9BF4B313-C5CF-4B14-9A14-2BFA061C7DCF}" presName="rootText" presStyleLbl="node1" presStyleIdx="1" presStyleCnt="2" custScaleX="502872"/>
      <dgm:spPr/>
      <dgm:t>
        <a:bodyPr/>
        <a:lstStyle/>
        <a:p>
          <a:endParaRPr lang="en-US"/>
        </a:p>
      </dgm:t>
    </dgm:pt>
    <dgm:pt modelId="{52734579-F7DA-4318-AA86-10C35746832C}" type="pres">
      <dgm:prSet presAssocID="{9BF4B313-C5CF-4B14-9A14-2BFA061C7DCF}" presName="rootConnector" presStyleLbl="node1" presStyleIdx="1" presStyleCnt="2"/>
      <dgm:spPr/>
      <dgm:t>
        <a:bodyPr/>
        <a:lstStyle/>
        <a:p>
          <a:endParaRPr lang="sr-Latn-BA"/>
        </a:p>
      </dgm:t>
    </dgm:pt>
    <dgm:pt modelId="{1151049B-0B54-4B8A-87D5-8412459EA9D4}" type="pres">
      <dgm:prSet presAssocID="{9BF4B313-C5CF-4B14-9A14-2BFA061C7DCF}" presName="childShape" presStyleCnt="0"/>
      <dgm:spPr/>
    </dgm:pt>
    <dgm:pt modelId="{2A2964B3-EE43-4E87-AE56-E1D78F98063A}" type="pres">
      <dgm:prSet presAssocID="{2F825324-3022-40A7-B8E4-339068CEAC28}" presName="Name13" presStyleLbl="parChTrans1D2" presStyleIdx="4" presStyleCnt="8"/>
      <dgm:spPr/>
      <dgm:t>
        <a:bodyPr/>
        <a:lstStyle/>
        <a:p>
          <a:endParaRPr lang="sr-Latn-BA"/>
        </a:p>
      </dgm:t>
    </dgm:pt>
    <dgm:pt modelId="{34E1A493-2C0D-431F-B3E3-CA9124FD8C0C}" type="pres">
      <dgm:prSet presAssocID="{A649E2CD-99C4-4921-8AB2-EC564F7D5EE5}" presName="childText" presStyleLbl="bgAcc1" presStyleIdx="4" presStyleCnt="8" custScaleX="458144" custScaleY="1355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CD7645-1CA0-4C67-9F72-E7B3A5484265}" type="pres">
      <dgm:prSet presAssocID="{A5A08FBC-DB79-4BB7-9CED-D6A05608C69C}" presName="Name13" presStyleLbl="parChTrans1D2" presStyleIdx="5" presStyleCnt="8"/>
      <dgm:spPr/>
      <dgm:t>
        <a:bodyPr/>
        <a:lstStyle/>
        <a:p>
          <a:endParaRPr lang="sr-Latn-BA"/>
        </a:p>
      </dgm:t>
    </dgm:pt>
    <dgm:pt modelId="{CD2BC944-2DDC-4D32-95B7-54C2F77D0507}" type="pres">
      <dgm:prSet presAssocID="{11AAD4EB-3CF0-4254-8919-992A24B2D080}" presName="childText" presStyleLbl="bgAcc1" presStyleIdx="5" presStyleCnt="8" custScaleX="387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F1F380-341C-4F6F-89E1-DB566DE1C6EC}" type="pres">
      <dgm:prSet presAssocID="{BF111192-A65D-4862-818A-81B9FA39922E}" presName="Name13" presStyleLbl="parChTrans1D2" presStyleIdx="6" presStyleCnt="8"/>
      <dgm:spPr/>
      <dgm:t>
        <a:bodyPr/>
        <a:lstStyle/>
        <a:p>
          <a:endParaRPr lang="sr-Latn-BA"/>
        </a:p>
      </dgm:t>
    </dgm:pt>
    <dgm:pt modelId="{75CAB17A-2B25-4E2E-B6A6-551738D76A7F}" type="pres">
      <dgm:prSet presAssocID="{DA36D8C6-780F-4285-AFA7-AF98903974F3}" presName="childText" presStyleLbl="bgAcc1" presStyleIdx="6" presStyleCnt="8" custScaleX="491576">
        <dgm:presLayoutVars>
          <dgm:bulletEnabled val="1"/>
        </dgm:presLayoutVars>
      </dgm:prSet>
      <dgm:spPr/>
      <dgm:t>
        <a:bodyPr/>
        <a:lstStyle/>
        <a:p>
          <a:endParaRPr lang="sr-Latn-BA"/>
        </a:p>
      </dgm:t>
    </dgm:pt>
    <dgm:pt modelId="{B0775E41-2EE3-41D3-B7F8-1CBAAC68E85D}" type="pres">
      <dgm:prSet presAssocID="{928CF66E-8C63-404E-A66D-19B0720A97DD}" presName="Name13" presStyleLbl="parChTrans1D2" presStyleIdx="7" presStyleCnt="8"/>
      <dgm:spPr/>
      <dgm:t>
        <a:bodyPr/>
        <a:lstStyle/>
        <a:p>
          <a:endParaRPr lang="sr-Latn-BA"/>
        </a:p>
      </dgm:t>
    </dgm:pt>
    <dgm:pt modelId="{5CD42F24-DDF7-4C47-AAE8-7D94804F85D2}" type="pres">
      <dgm:prSet presAssocID="{B2FBD95F-9F0F-4E8E-A3F9-298436ABC138}" presName="childText" presStyleLbl="bgAcc1" presStyleIdx="7" presStyleCnt="8" custScaleX="4871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72C998-28F2-4AC8-AD30-BB88D46ED8B3}" type="presOf" srcId="{FB8B0C39-CD57-4303-AE3D-F32EF57E2D13}" destId="{8DF72DAA-3FAB-4144-AEB5-A20E2FFCB1A7}" srcOrd="1" destOrd="0" presId="urn:microsoft.com/office/officeart/2005/8/layout/hierarchy3"/>
    <dgm:cxn modelId="{0F254142-A35E-4439-A5D3-A33FD8A1392D}" type="presOf" srcId="{9BF4B313-C5CF-4B14-9A14-2BFA061C7DCF}" destId="{52734579-F7DA-4318-AA86-10C35746832C}" srcOrd="1" destOrd="0" presId="urn:microsoft.com/office/officeart/2005/8/layout/hierarchy3"/>
    <dgm:cxn modelId="{EA8F5948-C379-4671-9738-602D0B744F5D}" srcId="{9BF4B313-C5CF-4B14-9A14-2BFA061C7DCF}" destId="{A649E2CD-99C4-4921-8AB2-EC564F7D5EE5}" srcOrd="0" destOrd="0" parTransId="{2F825324-3022-40A7-B8E4-339068CEAC28}" sibTransId="{7B36EFFD-C2D3-48D7-8180-5456941616BE}"/>
    <dgm:cxn modelId="{C89810BC-0E2B-49E6-A652-42A21594E41C}" srcId="{9BF4B313-C5CF-4B14-9A14-2BFA061C7DCF}" destId="{B2FBD95F-9F0F-4E8E-A3F9-298436ABC138}" srcOrd="3" destOrd="0" parTransId="{928CF66E-8C63-404E-A66D-19B0720A97DD}" sibTransId="{C3E0D2AE-0D72-4CE1-81E1-85774EA5898A}"/>
    <dgm:cxn modelId="{B492E679-9D60-481D-A3EC-474129841D77}" type="presOf" srcId="{C41CC2BB-7F16-4C82-8D78-A656AA8F8FD4}" destId="{0B3655B5-6335-4713-8FDC-9007CF94016A}" srcOrd="0" destOrd="0" presId="urn:microsoft.com/office/officeart/2005/8/layout/hierarchy3"/>
    <dgm:cxn modelId="{38CA48A6-9716-4BF8-8E62-5E0C9675EA47}" srcId="{FB8B0C39-CD57-4303-AE3D-F32EF57E2D13}" destId="{1A2CE241-3478-401B-918C-D27347BD9444}" srcOrd="1" destOrd="0" parTransId="{25D73A93-C2FD-424C-8865-65104F409384}" sibTransId="{0AA96D07-7754-4B11-A1C2-624737340FBF}"/>
    <dgm:cxn modelId="{8BE9B176-8CEA-444F-ADDE-393EC270103E}" type="presOf" srcId="{2F825324-3022-40A7-B8E4-339068CEAC28}" destId="{2A2964B3-EE43-4E87-AE56-E1D78F98063A}" srcOrd="0" destOrd="0" presId="urn:microsoft.com/office/officeart/2005/8/layout/hierarchy3"/>
    <dgm:cxn modelId="{13230BB9-CED3-4D16-A5F3-2775D4C0C756}" type="presOf" srcId="{1A2CE241-3478-401B-918C-D27347BD9444}" destId="{AC2FD4B2-496E-43F3-B9DF-6EC0969BFFF5}" srcOrd="0" destOrd="0" presId="urn:microsoft.com/office/officeart/2005/8/layout/hierarchy3"/>
    <dgm:cxn modelId="{E576118D-5429-476C-BD63-CE41F533DB86}" type="presOf" srcId="{70699804-4FF6-48D9-BED4-A87A78785EED}" destId="{A9BDD421-CC57-45C9-88DB-1328BDDCD829}" srcOrd="0" destOrd="0" presId="urn:microsoft.com/office/officeart/2005/8/layout/hierarchy3"/>
    <dgm:cxn modelId="{5E52A860-EBC4-4F08-99DD-2ED9A6769B9D}" type="presOf" srcId="{B2FBD95F-9F0F-4E8E-A3F9-298436ABC138}" destId="{5CD42F24-DDF7-4C47-AAE8-7D94804F85D2}" srcOrd="0" destOrd="0" presId="urn:microsoft.com/office/officeart/2005/8/layout/hierarchy3"/>
    <dgm:cxn modelId="{47762852-6440-4121-B19C-0935DDF9859D}" type="presOf" srcId="{9868A6E2-FF3E-4AC5-AD7D-21E7E007940D}" destId="{50039DBB-CAAA-4670-96B3-7289B6899E0D}" srcOrd="0" destOrd="0" presId="urn:microsoft.com/office/officeart/2005/8/layout/hierarchy3"/>
    <dgm:cxn modelId="{32E1A66A-B5E7-48FF-8527-39201D6D2704}" type="presOf" srcId="{9BF4B313-C5CF-4B14-9A14-2BFA061C7DCF}" destId="{C8164763-BC55-412B-B511-EE728FB73A65}" srcOrd="0" destOrd="0" presId="urn:microsoft.com/office/officeart/2005/8/layout/hierarchy3"/>
    <dgm:cxn modelId="{967722A1-F7D7-4A4E-976A-202403031DAD}" srcId="{12490699-A75B-4059-81EB-4398475A2B48}" destId="{9BF4B313-C5CF-4B14-9A14-2BFA061C7DCF}" srcOrd="1" destOrd="0" parTransId="{23C9FACC-FC1A-45D9-824B-CB0605AB706A}" sibTransId="{1C84592B-CB03-4591-B1DB-872911A1BD8D}"/>
    <dgm:cxn modelId="{E40B3265-C46D-4FE9-AE0D-87E46D6AF9FB}" type="presOf" srcId="{FB8B0C39-CD57-4303-AE3D-F32EF57E2D13}" destId="{B3867DE0-B37B-4386-BD03-24F774EDD64D}" srcOrd="0" destOrd="0" presId="urn:microsoft.com/office/officeart/2005/8/layout/hierarchy3"/>
    <dgm:cxn modelId="{28863971-C57C-464C-8E19-5A3ECC0AAFE9}" type="presOf" srcId="{12490699-A75B-4059-81EB-4398475A2B48}" destId="{D866339E-F1D8-4BEC-B35A-2A0B771BFDB6}" srcOrd="0" destOrd="0" presId="urn:microsoft.com/office/officeart/2005/8/layout/hierarchy3"/>
    <dgm:cxn modelId="{E892AD47-FFF7-4EEF-911F-88F5E286B7FB}" type="presOf" srcId="{A649E2CD-99C4-4921-8AB2-EC564F7D5EE5}" destId="{34E1A493-2C0D-431F-B3E3-CA9124FD8C0C}" srcOrd="0" destOrd="0" presId="urn:microsoft.com/office/officeart/2005/8/layout/hierarchy3"/>
    <dgm:cxn modelId="{A50A5B12-9D3A-4D2D-906B-2CE6BB20FC52}" type="presOf" srcId="{431171D0-EC56-438C-ACCB-08260C087B0E}" destId="{55C62090-0E66-464D-BA25-6904FBA20C0D}" srcOrd="0" destOrd="0" presId="urn:microsoft.com/office/officeart/2005/8/layout/hierarchy3"/>
    <dgm:cxn modelId="{7D813A3F-29BD-4ACD-BE09-ED3C86CE2DD6}" type="presOf" srcId="{928CF66E-8C63-404E-A66D-19B0720A97DD}" destId="{B0775E41-2EE3-41D3-B7F8-1CBAAC68E85D}" srcOrd="0" destOrd="0" presId="urn:microsoft.com/office/officeart/2005/8/layout/hierarchy3"/>
    <dgm:cxn modelId="{A9FE1431-1208-4CF3-9038-368C54FD3F35}" srcId="{FB8B0C39-CD57-4303-AE3D-F32EF57E2D13}" destId="{C41CC2BB-7F16-4C82-8D78-A656AA8F8FD4}" srcOrd="0" destOrd="0" parTransId="{01F903E5-9499-4ABB-AF77-FD5C74B8D6FB}" sibTransId="{AC7161BF-63ED-4A23-96AF-27B608E71CE5}"/>
    <dgm:cxn modelId="{7F399939-3168-47FA-996D-834692EA913A}" type="presOf" srcId="{25D73A93-C2FD-424C-8865-65104F409384}" destId="{8214B08C-9F6A-4C5C-934C-3F9DB45A7FBB}" srcOrd="0" destOrd="0" presId="urn:microsoft.com/office/officeart/2005/8/layout/hierarchy3"/>
    <dgm:cxn modelId="{AB7F1422-404C-4B31-AB80-6F0195802ED8}" type="presOf" srcId="{11AAD4EB-3CF0-4254-8919-992A24B2D080}" destId="{CD2BC944-2DDC-4D32-95B7-54C2F77D0507}" srcOrd="0" destOrd="0" presId="urn:microsoft.com/office/officeart/2005/8/layout/hierarchy3"/>
    <dgm:cxn modelId="{582F50ED-9898-4DA4-884D-583632720B21}" type="presOf" srcId="{BF111192-A65D-4862-818A-81B9FA39922E}" destId="{96F1F380-341C-4F6F-89E1-DB566DE1C6EC}" srcOrd="0" destOrd="0" presId="urn:microsoft.com/office/officeart/2005/8/layout/hierarchy3"/>
    <dgm:cxn modelId="{CB7E6255-F15D-4FDF-9475-BE9E847B3C6E}" srcId="{9BF4B313-C5CF-4B14-9A14-2BFA061C7DCF}" destId="{DA36D8C6-780F-4285-AFA7-AF98903974F3}" srcOrd="2" destOrd="0" parTransId="{BF111192-A65D-4862-818A-81B9FA39922E}" sibTransId="{D0C1F58A-9AD0-4703-BB63-4023E143F0C1}"/>
    <dgm:cxn modelId="{B94ACF97-2002-48EE-A702-A455422F1F9C}" srcId="{9BF4B313-C5CF-4B14-9A14-2BFA061C7DCF}" destId="{11AAD4EB-3CF0-4254-8919-992A24B2D080}" srcOrd="1" destOrd="0" parTransId="{A5A08FBC-DB79-4BB7-9CED-D6A05608C69C}" sibTransId="{9C672CDE-D9EA-4000-A8EA-29A3B9FAC38C}"/>
    <dgm:cxn modelId="{13242440-925C-4DE9-9FEB-F418800B4C13}" srcId="{FB8B0C39-CD57-4303-AE3D-F32EF57E2D13}" destId="{70699804-4FF6-48D9-BED4-A87A78785EED}" srcOrd="2" destOrd="0" parTransId="{431171D0-EC56-438C-ACCB-08260C087B0E}" sibTransId="{31808878-7424-414F-852A-C29870D836BF}"/>
    <dgm:cxn modelId="{FE194A67-DF55-4137-B489-3F8554DCA6F9}" type="presOf" srcId="{DA36D8C6-780F-4285-AFA7-AF98903974F3}" destId="{75CAB17A-2B25-4E2E-B6A6-551738D76A7F}" srcOrd="0" destOrd="0" presId="urn:microsoft.com/office/officeart/2005/8/layout/hierarchy3"/>
    <dgm:cxn modelId="{4928CBB7-BB32-417E-84D7-77E2A8EE1A17}" type="presOf" srcId="{01F903E5-9499-4ABB-AF77-FD5C74B8D6FB}" destId="{7828B408-8985-4B09-A98E-7846A0187083}" srcOrd="0" destOrd="0" presId="urn:microsoft.com/office/officeart/2005/8/layout/hierarchy3"/>
    <dgm:cxn modelId="{648FFB4E-4FD6-4D09-83BD-01667AFC160A}" srcId="{FB8B0C39-CD57-4303-AE3D-F32EF57E2D13}" destId="{685FD7D7-680B-4A2A-AECB-0CF586103508}" srcOrd="3" destOrd="0" parTransId="{9868A6E2-FF3E-4AC5-AD7D-21E7E007940D}" sibTransId="{F717B975-5686-4F39-AFD7-4AF02B8E8BF5}"/>
    <dgm:cxn modelId="{0413C87A-BD1C-4E62-986F-8C5E68960CB2}" srcId="{12490699-A75B-4059-81EB-4398475A2B48}" destId="{FB8B0C39-CD57-4303-AE3D-F32EF57E2D13}" srcOrd="0" destOrd="0" parTransId="{38BE01FB-E255-4653-8AB9-3AB4B3978553}" sibTransId="{DE613276-67A2-4B75-A9CB-61081E91F340}"/>
    <dgm:cxn modelId="{B544A209-F1B3-4839-B1CA-C934617C2371}" type="presOf" srcId="{A5A08FBC-DB79-4BB7-9CED-D6A05608C69C}" destId="{E1CD7645-1CA0-4C67-9F72-E7B3A5484265}" srcOrd="0" destOrd="0" presId="urn:microsoft.com/office/officeart/2005/8/layout/hierarchy3"/>
    <dgm:cxn modelId="{FD8528AF-6B66-4173-843C-4688FEACF6BB}" type="presOf" srcId="{685FD7D7-680B-4A2A-AECB-0CF586103508}" destId="{A5CBA96F-8AC0-43ED-B549-0EB111C08909}" srcOrd="0" destOrd="0" presId="urn:microsoft.com/office/officeart/2005/8/layout/hierarchy3"/>
    <dgm:cxn modelId="{EA6CB76A-5428-4E3A-A306-DF9601FC4227}" type="presParOf" srcId="{D866339E-F1D8-4BEC-B35A-2A0B771BFDB6}" destId="{35D67490-CDCB-4DFD-8294-46E3339793F8}" srcOrd="0" destOrd="0" presId="urn:microsoft.com/office/officeart/2005/8/layout/hierarchy3"/>
    <dgm:cxn modelId="{89559D44-3308-4CAE-92BB-C9866CB4584A}" type="presParOf" srcId="{35D67490-CDCB-4DFD-8294-46E3339793F8}" destId="{FE6F7CD0-19C8-41DE-B876-A41D35A0AA9C}" srcOrd="0" destOrd="0" presId="urn:microsoft.com/office/officeart/2005/8/layout/hierarchy3"/>
    <dgm:cxn modelId="{8C724690-4B1D-4572-81DC-CECBC351454C}" type="presParOf" srcId="{FE6F7CD0-19C8-41DE-B876-A41D35A0AA9C}" destId="{B3867DE0-B37B-4386-BD03-24F774EDD64D}" srcOrd="0" destOrd="0" presId="urn:microsoft.com/office/officeart/2005/8/layout/hierarchy3"/>
    <dgm:cxn modelId="{C2E24EE1-AF89-4359-9C93-9041C7A7C147}" type="presParOf" srcId="{FE6F7CD0-19C8-41DE-B876-A41D35A0AA9C}" destId="{8DF72DAA-3FAB-4144-AEB5-A20E2FFCB1A7}" srcOrd="1" destOrd="0" presId="urn:microsoft.com/office/officeart/2005/8/layout/hierarchy3"/>
    <dgm:cxn modelId="{025169BA-4DAE-4777-917B-B7EA39E4BE24}" type="presParOf" srcId="{35D67490-CDCB-4DFD-8294-46E3339793F8}" destId="{9E58CD3E-2D13-412F-9665-BFC4309E58D6}" srcOrd="1" destOrd="0" presId="urn:microsoft.com/office/officeart/2005/8/layout/hierarchy3"/>
    <dgm:cxn modelId="{3BBF823D-D9B6-42B5-9DEE-37585A223133}" type="presParOf" srcId="{9E58CD3E-2D13-412F-9665-BFC4309E58D6}" destId="{7828B408-8985-4B09-A98E-7846A0187083}" srcOrd="0" destOrd="0" presId="urn:microsoft.com/office/officeart/2005/8/layout/hierarchy3"/>
    <dgm:cxn modelId="{24DEE611-EBFA-4644-BF17-D5BABBF272E0}" type="presParOf" srcId="{9E58CD3E-2D13-412F-9665-BFC4309E58D6}" destId="{0B3655B5-6335-4713-8FDC-9007CF94016A}" srcOrd="1" destOrd="0" presId="urn:microsoft.com/office/officeart/2005/8/layout/hierarchy3"/>
    <dgm:cxn modelId="{9EB829E1-F4E0-43A6-8722-C44B2591EF06}" type="presParOf" srcId="{9E58CD3E-2D13-412F-9665-BFC4309E58D6}" destId="{8214B08C-9F6A-4C5C-934C-3F9DB45A7FBB}" srcOrd="2" destOrd="0" presId="urn:microsoft.com/office/officeart/2005/8/layout/hierarchy3"/>
    <dgm:cxn modelId="{BD704887-F452-4FA6-AC5D-35071F74A626}" type="presParOf" srcId="{9E58CD3E-2D13-412F-9665-BFC4309E58D6}" destId="{AC2FD4B2-496E-43F3-B9DF-6EC0969BFFF5}" srcOrd="3" destOrd="0" presId="urn:microsoft.com/office/officeart/2005/8/layout/hierarchy3"/>
    <dgm:cxn modelId="{93CABF9B-D04D-4D92-95C1-920BE5FC6169}" type="presParOf" srcId="{9E58CD3E-2D13-412F-9665-BFC4309E58D6}" destId="{55C62090-0E66-464D-BA25-6904FBA20C0D}" srcOrd="4" destOrd="0" presId="urn:microsoft.com/office/officeart/2005/8/layout/hierarchy3"/>
    <dgm:cxn modelId="{6CFFD614-45F5-4AC3-A5BB-52B662902EEA}" type="presParOf" srcId="{9E58CD3E-2D13-412F-9665-BFC4309E58D6}" destId="{A9BDD421-CC57-45C9-88DB-1328BDDCD829}" srcOrd="5" destOrd="0" presId="urn:microsoft.com/office/officeart/2005/8/layout/hierarchy3"/>
    <dgm:cxn modelId="{7B0E45C1-A157-49FA-A1F0-77580422AF84}" type="presParOf" srcId="{9E58CD3E-2D13-412F-9665-BFC4309E58D6}" destId="{50039DBB-CAAA-4670-96B3-7289B6899E0D}" srcOrd="6" destOrd="0" presId="urn:microsoft.com/office/officeart/2005/8/layout/hierarchy3"/>
    <dgm:cxn modelId="{7F0A4345-238B-4460-8CA6-C8BBE7916F58}" type="presParOf" srcId="{9E58CD3E-2D13-412F-9665-BFC4309E58D6}" destId="{A5CBA96F-8AC0-43ED-B549-0EB111C08909}" srcOrd="7" destOrd="0" presId="urn:microsoft.com/office/officeart/2005/8/layout/hierarchy3"/>
    <dgm:cxn modelId="{132125E1-C708-493B-89EC-01CA2165650A}" type="presParOf" srcId="{D866339E-F1D8-4BEC-B35A-2A0B771BFDB6}" destId="{E515ED87-8A10-456F-816C-C39A3B8E6CB8}" srcOrd="1" destOrd="0" presId="urn:microsoft.com/office/officeart/2005/8/layout/hierarchy3"/>
    <dgm:cxn modelId="{9AD140CE-4FB2-481D-9A82-BAE2FD2D318D}" type="presParOf" srcId="{E515ED87-8A10-456F-816C-C39A3B8E6CB8}" destId="{1963CDA7-349E-4AA5-BA42-EC1B17817DCE}" srcOrd="0" destOrd="0" presId="urn:microsoft.com/office/officeart/2005/8/layout/hierarchy3"/>
    <dgm:cxn modelId="{96C09B20-E6AD-4896-A25C-A509B12A86FD}" type="presParOf" srcId="{1963CDA7-349E-4AA5-BA42-EC1B17817DCE}" destId="{C8164763-BC55-412B-B511-EE728FB73A65}" srcOrd="0" destOrd="0" presId="urn:microsoft.com/office/officeart/2005/8/layout/hierarchy3"/>
    <dgm:cxn modelId="{6E19D311-B4EF-429A-8ED0-B62839C702B3}" type="presParOf" srcId="{1963CDA7-349E-4AA5-BA42-EC1B17817DCE}" destId="{52734579-F7DA-4318-AA86-10C35746832C}" srcOrd="1" destOrd="0" presId="urn:microsoft.com/office/officeart/2005/8/layout/hierarchy3"/>
    <dgm:cxn modelId="{7196BB5D-0C3B-4C62-9F61-6F49EC17DF02}" type="presParOf" srcId="{E515ED87-8A10-456F-816C-C39A3B8E6CB8}" destId="{1151049B-0B54-4B8A-87D5-8412459EA9D4}" srcOrd="1" destOrd="0" presId="urn:microsoft.com/office/officeart/2005/8/layout/hierarchy3"/>
    <dgm:cxn modelId="{4A9F0D79-5840-418C-94E2-E54795B64736}" type="presParOf" srcId="{1151049B-0B54-4B8A-87D5-8412459EA9D4}" destId="{2A2964B3-EE43-4E87-AE56-E1D78F98063A}" srcOrd="0" destOrd="0" presId="urn:microsoft.com/office/officeart/2005/8/layout/hierarchy3"/>
    <dgm:cxn modelId="{F932AAA2-9194-435E-B3A4-1C4D60E73253}" type="presParOf" srcId="{1151049B-0B54-4B8A-87D5-8412459EA9D4}" destId="{34E1A493-2C0D-431F-B3E3-CA9124FD8C0C}" srcOrd="1" destOrd="0" presId="urn:microsoft.com/office/officeart/2005/8/layout/hierarchy3"/>
    <dgm:cxn modelId="{C851F08B-A835-465C-ACDD-12F07902D400}" type="presParOf" srcId="{1151049B-0B54-4B8A-87D5-8412459EA9D4}" destId="{E1CD7645-1CA0-4C67-9F72-E7B3A5484265}" srcOrd="2" destOrd="0" presId="urn:microsoft.com/office/officeart/2005/8/layout/hierarchy3"/>
    <dgm:cxn modelId="{A537E84E-4776-43A8-ACFF-F36AD0901045}" type="presParOf" srcId="{1151049B-0B54-4B8A-87D5-8412459EA9D4}" destId="{CD2BC944-2DDC-4D32-95B7-54C2F77D0507}" srcOrd="3" destOrd="0" presId="urn:microsoft.com/office/officeart/2005/8/layout/hierarchy3"/>
    <dgm:cxn modelId="{31C9E522-9157-4F52-AC70-EC887850C343}" type="presParOf" srcId="{1151049B-0B54-4B8A-87D5-8412459EA9D4}" destId="{96F1F380-341C-4F6F-89E1-DB566DE1C6EC}" srcOrd="4" destOrd="0" presId="urn:microsoft.com/office/officeart/2005/8/layout/hierarchy3"/>
    <dgm:cxn modelId="{8CEA5B8E-07D4-4D59-86E6-FAA22BE71E54}" type="presParOf" srcId="{1151049B-0B54-4B8A-87D5-8412459EA9D4}" destId="{75CAB17A-2B25-4E2E-B6A6-551738D76A7F}" srcOrd="5" destOrd="0" presId="urn:microsoft.com/office/officeart/2005/8/layout/hierarchy3"/>
    <dgm:cxn modelId="{10A83172-1B01-423B-97C3-BFC9F023BA0F}" type="presParOf" srcId="{1151049B-0B54-4B8A-87D5-8412459EA9D4}" destId="{B0775E41-2EE3-41D3-B7F8-1CBAAC68E85D}" srcOrd="6" destOrd="0" presId="urn:microsoft.com/office/officeart/2005/8/layout/hierarchy3"/>
    <dgm:cxn modelId="{B5A821C4-5C94-4D2E-9DC5-EFF061D871C0}" type="presParOf" srcId="{1151049B-0B54-4B8A-87D5-8412459EA9D4}" destId="{5CD42F24-DDF7-4C47-AAE8-7D94804F85D2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05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1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4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812083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0005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1336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26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805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28251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01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DE81E0C-DDDA-4227-9821-441509BE1373}" type="datetimeFigureOut">
              <a:rPr lang="en-US" smtClean="0"/>
              <a:t>10-May-21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3C9585-3A6A-46D1-ABEB-69A8A8CD9B5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2820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jovana.bokan@fpn.unibl.or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mp3xWGwBLEnq17ZB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q=https://cybereducation.org/mc/index.php/usr/login/registration&amp;sa=D&amp;source=editors&amp;ust=1620641820132000&amp;usg=AFQjCNHHeUK3Hh4Z21QUZZzlwJLMPOUtH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14300"/>
            <a:ext cx="10318418" cy="5379076"/>
          </a:xfrm>
        </p:spPr>
        <p:txBody>
          <a:bodyPr/>
          <a:lstStyle/>
          <a:p>
            <a:r>
              <a:rPr lang="en-US" sz="6000" dirty="0"/>
              <a:t>Cyber Hygiene</a:t>
            </a:r>
            <a:br>
              <a:rPr lang="en-US" sz="6000" dirty="0"/>
            </a:br>
            <a:r>
              <a:rPr lang="en-US" sz="6000" dirty="0"/>
              <a:t>E-learning Course</a:t>
            </a:r>
            <a:br>
              <a:rPr lang="en-US" sz="6000" dirty="0"/>
            </a:br>
            <a:r>
              <a:rPr lang="en-US" sz="6000" dirty="0"/>
              <a:t>Basic security rules in the digital environment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A picture containing drawing, clock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60" y="4509540"/>
            <a:ext cx="3007360" cy="60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93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ШЕСТИ КОРАК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BA" dirty="0" smtClean="0"/>
          </a:p>
          <a:p>
            <a:endParaRPr lang="sr-Cyrl-BA" dirty="0"/>
          </a:p>
          <a:p>
            <a:endParaRPr lang="sr-Cyrl-BA" dirty="0" smtClean="0"/>
          </a:p>
          <a:p>
            <a:r>
              <a:rPr lang="ru-RU" dirty="0"/>
              <a:t>Након одслушаних свих предвиђених модула курса </a:t>
            </a:r>
            <a:r>
              <a:rPr lang="ru-RU" dirty="0" smtClean="0"/>
              <a:t>и попуњавања завршног теста обавезни </a:t>
            </a:r>
            <a:r>
              <a:rPr lang="ru-RU" dirty="0"/>
              <a:t>сте </a:t>
            </a:r>
            <a:r>
              <a:rPr lang="ru-RU" dirty="0" smtClean="0"/>
              <a:t>пријавити завршетак курса </a:t>
            </a:r>
            <a:r>
              <a:rPr lang="ru-RU" dirty="0"/>
              <a:t>на мејл: </a:t>
            </a:r>
            <a:r>
              <a:rPr lang="ru-RU" dirty="0">
                <a:hlinkClick r:id="rId2"/>
              </a:rPr>
              <a:t>jovana.bokan@fpn.unibl.org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10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rmAutofit lnSpcReduction="10000"/>
          </a:bodyPr>
          <a:lstStyle/>
          <a:p>
            <a:r>
              <a:rPr lang="ru-RU" dirty="0"/>
              <a:t>Након завршетка курса бићете способни да сагледате пријетње у дигиталном окружењу, сачувате своје податке овисно о типу уређаја, избјегнете хакерске нападе уочавајући који су подаци мета хакерских напада и останете сигурни у све несигурнијем мрежном свијету.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algn="ctr"/>
            <a:r>
              <a:rPr lang="ru-RU" dirty="0" smtClean="0"/>
              <a:t>Након </a:t>
            </a:r>
            <a:r>
              <a:rPr lang="ru-RU" dirty="0"/>
              <a:t>успјешно одслушаног курса и испуњених тестова на вашу мејл адресу ћете добити сертификат о учешћу.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7030A0"/>
                </a:solidFill>
              </a:rPr>
              <a:t>Поштоване колегице и колеге, </a:t>
            </a:r>
            <a:r>
              <a:rPr lang="ru-RU" b="1" dirty="0">
                <a:solidFill>
                  <a:srgbClr val="7030A0"/>
                </a:solidFill>
              </a:rPr>
              <a:t>желимо вам срећан рад!</a:t>
            </a:r>
            <a:br>
              <a:rPr lang="ru-RU" b="1" dirty="0">
                <a:solidFill>
                  <a:srgbClr val="7030A0"/>
                </a:solidFill>
              </a:rPr>
            </a:b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87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/>
          <a:lstStyle/>
          <a:p>
            <a:endParaRPr lang="sr-Cyrl-BA" dirty="0" smtClean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7030A0"/>
                </a:solidFill>
              </a:rPr>
              <a:t>WHAT </a:t>
            </a:r>
            <a:r>
              <a:rPr lang="en-US" b="1" dirty="0">
                <a:solidFill>
                  <a:srgbClr val="7030A0"/>
                </a:solidFill>
              </a:rPr>
              <a:t>ARE THE BENEFITS FOR ME</a:t>
            </a:r>
            <a:r>
              <a:rPr lang="en-US" b="1" dirty="0" smtClean="0">
                <a:solidFill>
                  <a:srgbClr val="7030A0"/>
                </a:solidFill>
              </a:rPr>
              <a:t>?</a:t>
            </a:r>
            <a:endParaRPr lang="sr-Latn-BA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7030A0"/>
                </a:solidFill>
              </a:rPr>
              <a:t/>
            </a:r>
            <a:br>
              <a:rPr lang="en-US" b="1" dirty="0">
                <a:solidFill>
                  <a:srgbClr val="7030A0"/>
                </a:solidFill>
              </a:rPr>
            </a:br>
            <a:r>
              <a:rPr lang="en-US" dirty="0">
                <a:solidFill>
                  <a:srgbClr val="7030A0"/>
                </a:solidFill>
              </a:rPr>
              <a:t>• Gain new skills in cyber hygiene and stay safe </a:t>
            </a:r>
            <a:r>
              <a:rPr lang="en-US" dirty="0" smtClean="0">
                <a:solidFill>
                  <a:srgbClr val="7030A0"/>
                </a:solidFill>
              </a:rPr>
              <a:t>online</a:t>
            </a:r>
            <a:endParaRPr lang="sr-Latn-BA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7030A0"/>
                </a:solidFill>
              </a:rPr>
              <a:t/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dirty="0">
                <a:solidFill>
                  <a:srgbClr val="7030A0"/>
                </a:solidFill>
              </a:rPr>
              <a:t>• </a:t>
            </a:r>
            <a:r>
              <a:rPr lang="sr-Latn-BA" dirty="0">
                <a:solidFill>
                  <a:srgbClr val="7030A0"/>
                </a:solidFill>
              </a:rPr>
              <a:t>E</a:t>
            </a:r>
            <a:r>
              <a:rPr lang="sr-Latn-BA" dirty="0" smtClean="0">
                <a:solidFill>
                  <a:srgbClr val="7030A0"/>
                </a:solidFill>
              </a:rPr>
              <a:t>arn a personal certifikate</a:t>
            </a:r>
            <a:r>
              <a:rPr lang="en-US" dirty="0">
                <a:solidFill>
                  <a:srgbClr val="7030A0"/>
                </a:solidFill>
              </a:rPr>
              <a:t/>
            </a:r>
            <a:br>
              <a:rPr lang="en-US" dirty="0">
                <a:solidFill>
                  <a:srgbClr val="7030A0"/>
                </a:solidFill>
              </a:rPr>
            </a:br>
            <a:endParaRPr lang="sr-Latn-BA" dirty="0">
              <a:solidFill>
                <a:srgbClr val="7030A0"/>
              </a:solidFill>
            </a:endParaRPr>
          </a:p>
          <a:p>
            <a:endParaRPr lang="sr-Latn-BA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675232" y="4935684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54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ВАЖНО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BA" dirty="0" smtClean="0"/>
          </a:p>
          <a:p>
            <a:pPr marL="0" indent="0">
              <a:buNone/>
            </a:pPr>
            <a:endParaRPr lang="sr-Cyrl-BA" dirty="0"/>
          </a:p>
          <a:p>
            <a:r>
              <a:rPr lang="ru-RU" dirty="0"/>
              <a:t>Сертификат ће добити само они студенти који курс одслушају до краја и успјешно одраде предвиђене кратке задатке. </a:t>
            </a:r>
            <a:endParaRPr lang="ru-RU" dirty="0" smtClean="0"/>
          </a:p>
          <a:p>
            <a:r>
              <a:rPr lang="ru-RU" dirty="0" smtClean="0"/>
              <a:t>Из </a:t>
            </a:r>
            <a:r>
              <a:rPr lang="ru-RU" dirty="0"/>
              <a:t>тих разлога битно је да кроз </a:t>
            </a:r>
            <a:r>
              <a:rPr lang="ru-RU" dirty="0" smtClean="0"/>
              <a:t> </a:t>
            </a:r>
            <a:r>
              <a:rPr lang="ru-RU" dirty="0"/>
              <a:t>сат времена испратите све кораке, задржите вашу пажњу и концентрацију.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73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МЕЂУНАРОДНИ СЕРТИФИКАТ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BA" dirty="0" smtClean="0"/>
          </a:p>
          <a:p>
            <a:endParaRPr lang="sr-Cyrl-BA" dirty="0"/>
          </a:p>
          <a:p>
            <a:endParaRPr lang="sr-Cyrl-BA" dirty="0" smtClean="0"/>
          </a:p>
          <a:p>
            <a:r>
              <a:rPr lang="ru-RU" dirty="0"/>
              <a:t>Похађање овог курса биће вриједна и свјетски призната стручна референца у вашој биографији и овај курс ће вам кроз интерактивне вјежбе и практичне задатке помоћи при будућим недоумицама и замкама на мрежи са којима ћете се сусретати.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48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ПРВИ КОРАК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sr-Cyrl-BA" dirty="0" smtClean="0"/>
          </a:p>
          <a:p>
            <a:r>
              <a:rPr lang="ru-RU" b="1" dirty="0">
                <a:solidFill>
                  <a:srgbClr val="7030A0"/>
                </a:solidFill>
              </a:rPr>
              <a:t>Приступница за похађање е-курса о сајбер </a:t>
            </a:r>
            <a:r>
              <a:rPr lang="ru-RU" b="1" dirty="0" smtClean="0">
                <a:solidFill>
                  <a:srgbClr val="7030A0"/>
                </a:solidFill>
              </a:rPr>
              <a:t>хигијени, линк:</a:t>
            </a:r>
            <a:endParaRPr lang="sr-Cyrl-BA" dirty="0" smtClean="0"/>
          </a:p>
          <a:p>
            <a:pPr marL="0" indent="0">
              <a:buNone/>
            </a:pPr>
            <a:endParaRPr lang="sr-Cyrl-BA" dirty="0" smtClean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r>
              <a:rPr lang="sr-Cyrl-BA" dirty="0" smtClean="0"/>
              <a:t>Неопходно </a:t>
            </a:r>
            <a:r>
              <a:rPr lang="sr-Cyrl-BA" dirty="0"/>
              <a:t>навести сљедеће податке:</a:t>
            </a:r>
          </a:p>
          <a:p>
            <a:pPr marL="457200" indent="-457200">
              <a:buAutoNum type="arabicPeriod"/>
            </a:pPr>
            <a:r>
              <a:rPr lang="sr-Cyrl-BA" dirty="0"/>
              <a:t>Имјел адреса</a:t>
            </a:r>
          </a:p>
          <a:p>
            <a:pPr marL="457200" indent="-457200">
              <a:buAutoNum type="arabicPeriod"/>
            </a:pPr>
            <a:r>
              <a:rPr lang="sr-Cyrl-BA" dirty="0"/>
              <a:t>Име и презиме </a:t>
            </a:r>
          </a:p>
          <a:p>
            <a:pPr marL="457200" indent="-457200">
              <a:buAutoNum type="arabicPeriod"/>
            </a:pPr>
            <a:r>
              <a:rPr lang="sr-Cyrl-BA" dirty="0"/>
              <a:t>Назив факултета </a:t>
            </a:r>
            <a:endParaRPr lang="sr-Latn-BA" dirty="0" smtClean="0"/>
          </a:p>
          <a:p>
            <a:pPr marL="0" indent="0">
              <a:buNone/>
            </a:pPr>
            <a:endParaRPr lang="sr-Cyrl-BA" dirty="0" smtClean="0"/>
          </a:p>
          <a:p>
            <a:r>
              <a:rPr lang="ru-RU" dirty="0"/>
              <a:t>Попуњавањем приложеног упитника потврђујете Ваше учешће на курсу. За учешће на курсу имате расположив период од 72 сата. Након истека предвиђеног рока, линк неће више бити важећи.</a:t>
            </a:r>
            <a:br>
              <a:rPr lang="ru-RU" dirty="0"/>
            </a:b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71401" y="3166328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https://forms.gle/mp3xWGwBLEnq17ZB7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48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ДРУГИ КОРАК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BA" dirty="0" smtClean="0"/>
          </a:p>
          <a:p>
            <a:endParaRPr lang="sr-Cyrl-BA" dirty="0"/>
          </a:p>
          <a:p>
            <a:r>
              <a:rPr lang="ru-RU" dirty="0"/>
              <a:t>Приступом на линк </a:t>
            </a:r>
            <a:r>
              <a:rPr lang="ru-RU" dirty="0">
                <a:hlinkClick r:id="rId2"/>
              </a:rPr>
              <a:t>https://cybereducation.org/mc/index.php/usr/login/registration</a:t>
            </a:r>
            <a:r>
              <a:rPr lang="ru-RU" dirty="0"/>
              <a:t> </a:t>
            </a:r>
            <a:r>
              <a:rPr lang="ru-RU" b="1" u="sng" dirty="0">
                <a:solidFill>
                  <a:srgbClr val="00B0F0"/>
                </a:solidFill>
              </a:rPr>
              <a:t>одабрати језик </a:t>
            </a:r>
            <a:r>
              <a:rPr lang="ru-RU" dirty="0"/>
              <a:t>на којем желите да похађате курс, региструјете се као корисник, а након тога се пријављујете на основу ваших мејл адреса и лозинке за коју сте се опредијелили у поступку регистације.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53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ТРЕЋИ КОРАК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BA" dirty="0" smtClean="0"/>
          </a:p>
          <a:p>
            <a:endParaRPr lang="sr-Cyrl-BA" dirty="0"/>
          </a:p>
          <a:p>
            <a:endParaRPr lang="sr-Cyrl-BA" dirty="0" smtClean="0"/>
          </a:p>
          <a:p>
            <a:r>
              <a:rPr lang="ru-RU" dirty="0"/>
              <a:t>Подразумијева кратак улазни тест од неколико питања који ће оцијенити ваше улазне способности и ниво предзнања о сајбер безбједности, а који ће вам по окончању курса бити оријентир колико сте научили. Без испуњавања улазног теста нећете бити у прилици прећи на наредни модул.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89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>ЧЕТВРТИ КОРАК </a:t>
            </a:r>
            <a:br>
              <a:rPr lang="sr-Cyrl-BA" dirty="0" smtClean="0"/>
            </a:br>
            <a:r>
              <a:rPr lang="sr-Cyrl-BA" dirty="0" smtClean="0"/>
              <a:t>ПОХАЂАЊЕ ДЕВЕТ МОДУЛА (ЈЕДАН МОДУЛ ОКО 5 МИНУТА)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936411"/>
              </p:ext>
            </p:extLst>
          </p:nvPr>
        </p:nvGraphicFramePr>
        <p:xfrm>
          <a:off x="1251678" y="2286001"/>
          <a:ext cx="10178322" cy="4208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933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ПЕТИ КОРАК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BA" dirty="0" smtClean="0"/>
          </a:p>
          <a:p>
            <a:endParaRPr lang="sr-Cyrl-BA" dirty="0"/>
          </a:p>
          <a:p>
            <a:r>
              <a:rPr lang="sr-Cyrl-BA" dirty="0" smtClean="0"/>
              <a:t>ПОПУЊАВАЊЕ </a:t>
            </a:r>
            <a:r>
              <a:rPr lang="sr-Cyrl-BA" b="1" dirty="0" smtClean="0">
                <a:solidFill>
                  <a:srgbClr val="7030A0"/>
                </a:solidFill>
              </a:rPr>
              <a:t>ЗАВРШНОГ ТЕСТА </a:t>
            </a:r>
            <a:r>
              <a:rPr lang="sr-Cyrl-BA" dirty="0" smtClean="0"/>
              <a:t>КОЈИМ СУ ОБУХВАЋЕНИ САДРЖАЈИ ОДСЛУШАНИХ МОДУЛА И НА ОСНОВУ ТОГА ДОБИЈАТЕ </a:t>
            </a:r>
            <a:r>
              <a:rPr lang="sr-Cyrl-BA" sz="2800" b="1" dirty="0" smtClean="0">
                <a:solidFill>
                  <a:srgbClr val="7030A0"/>
                </a:solidFill>
              </a:rPr>
              <a:t>МЕЂУНАРОДНИ СЕРТИФИКАТ О ПОЛОЖЕНОМ КУРСУ О САЈБЕР ХИГИЈЕНИ</a:t>
            </a:r>
            <a:r>
              <a:rPr lang="sr-Cyrl-B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86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90</TotalTime>
  <Words>426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Corbel</vt:lpstr>
      <vt:lpstr>Gill Sans MT</vt:lpstr>
      <vt:lpstr>Impact</vt:lpstr>
      <vt:lpstr>Badge</vt:lpstr>
      <vt:lpstr>Cyber Hygiene E-learning Course Basic security rules in the digital environment  </vt:lpstr>
      <vt:lpstr>PowerPoint Presentation</vt:lpstr>
      <vt:lpstr>ВАЖНО</vt:lpstr>
      <vt:lpstr>МЕЂУНАРОДНИ СЕРТИФИКАТ</vt:lpstr>
      <vt:lpstr>ПРВИ КОРАК</vt:lpstr>
      <vt:lpstr>ДРУГИ КОРАК</vt:lpstr>
      <vt:lpstr>ТРЕЋИ КОРАК</vt:lpstr>
      <vt:lpstr>ЧЕТВРТИ КОРАК  ПОХАЂАЊЕ ДЕВЕТ МОДУЛА (ЈЕДАН МОДУЛ ОКО 5 МИНУТА) </vt:lpstr>
      <vt:lpstr>ПЕТИ КОРАК</vt:lpstr>
      <vt:lpstr>ШЕСТИ КОРАК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Hygiene E-learning Course Basic security rules in the digital environment</dc:title>
  <dc:creator>Kabinet 429</dc:creator>
  <cp:lastModifiedBy>Korisnik</cp:lastModifiedBy>
  <cp:revision>9</cp:revision>
  <dcterms:created xsi:type="dcterms:W3CDTF">2021-05-10T09:19:21Z</dcterms:created>
  <dcterms:modified xsi:type="dcterms:W3CDTF">2021-05-10T12:10:14Z</dcterms:modified>
</cp:coreProperties>
</file>