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2" r:id="rId9"/>
  </p:sldIdLst>
  <p:sldSz cx="18288000" cy="10287000"/>
  <p:notesSz cx="6858000" cy="9144000"/>
  <p:embeddedFontLst>
    <p:embeddedFont>
      <p:font typeface="Gagalin" pitchFamily="2" charset="0"/>
      <p:regular r:id="rId10"/>
    </p:embeddedFont>
    <p:embeddedFont>
      <p:font typeface="Montserrat" pitchFamily="2" charset="77"/>
      <p:regular r:id="rId11"/>
      <p:bold r:id="rId12"/>
      <p:italic r:id="rId13"/>
      <p:boldItalic r:id="rId14"/>
    </p:embeddedFont>
    <p:embeddedFont>
      <p:font typeface="Montserrat Bold" pitchFamily="2" charset="77"/>
      <p:regular r:id="rId15"/>
    </p:embeddedFont>
    <p:embeddedFont>
      <p:font typeface="Montserrat Italics" pitchFamily="2" charset="77"/>
      <p:regular r:id="rId16"/>
    </p:embeddedFont>
    <p:embeddedFont>
      <p:font typeface="Nickainley" pitchFamily="2" charset="77"/>
      <p:regular r:id="rId17"/>
    </p:embeddedFont>
    <p:embeddedFont>
      <p:font typeface="Roboto Slab" panose="02000000000000000000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67" autoAdjust="0"/>
  </p:normalViewPr>
  <p:slideViewPr>
    <p:cSldViewPr>
      <p:cViewPr varScale="1">
        <p:scale>
          <a:sx n="70" d="100"/>
          <a:sy n="70" d="100"/>
        </p:scale>
        <p:origin x="74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forms/d/e/1FAIpQLSdDHz6WL0_Wv53Zjp1dKjMJgF5zk9OeTeB0nACijPHamXvgQg/viewform" TargetMode="Externa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2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89400" y="2987845"/>
            <a:ext cx="5245221" cy="1362083"/>
            <a:chOff x="0" y="0"/>
            <a:chExt cx="6993628" cy="1816111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1226776" y="0"/>
              <a:ext cx="5766852" cy="1816111"/>
              <a:chOff x="0" y="0"/>
              <a:chExt cx="1785912" cy="56242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50038" y="58420"/>
                <a:ext cx="367411" cy="443865"/>
              </a:xfrm>
              <a:custGeom>
                <a:avLst/>
                <a:gdLst/>
                <a:ahLst/>
                <a:cxnLst/>
                <a:rect l="l" t="t" r="r" b="b"/>
                <a:pathLst>
                  <a:path w="367411" h="443865">
                    <a:moveTo>
                      <a:pt x="303403" y="7874"/>
                    </a:moveTo>
                    <a:cubicBezTo>
                      <a:pt x="290449" y="13716"/>
                      <a:pt x="280289" y="25527"/>
                      <a:pt x="287274" y="32893"/>
                    </a:cubicBezTo>
                    <a:cubicBezTo>
                      <a:pt x="292735" y="38608"/>
                      <a:pt x="296926" y="45593"/>
                      <a:pt x="300228" y="53848"/>
                    </a:cubicBezTo>
                    <a:cubicBezTo>
                      <a:pt x="333756" y="138430"/>
                      <a:pt x="252349" y="347599"/>
                      <a:pt x="148971" y="411861"/>
                    </a:cubicBezTo>
                    <a:cubicBezTo>
                      <a:pt x="135128" y="420497"/>
                      <a:pt x="133350" y="409321"/>
                      <a:pt x="133731" y="404495"/>
                    </a:cubicBezTo>
                    <a:cubicBezTo>
                      <a:pt x="137414" y="354457"/>
                      <a:pt x="202692" y="219964"/>
                      <a:pt x="220091" y="167132"/>
                    </a:cubicBezTo>
                    <a:cubicBezTo>
                      <a:pt x="237490" y="114300"/>
                      <a:pt x="226822" y="56261"/>
                      <a:pt x="160274" y="47117"/>
                    </a:cubicBezTo>
                    <a:cubicBezTo>
                      <a:pt x="107188" y="39751"/>
                      <a:pt x="38227" y="79883"/>
                      <a:pt x="17526" y="151638"/>
                    </a:cubicBezTo>
                    <a:cubicBezTo>
                      <a:pt x="0" y="212344"/>
                      <a:pt x="43688" y="242189"/>
                      <a:pt x="65278" y="238506"/>
                    </a:cubicBezTo>
                    <a:cubicBezTo>
                      <a:pt x="80518" y="235966"/>
                      <a:pt x="99822" y="212090"/>
                      <a:pt x="88138" y="210058"/>
                    </a:cubicBezTo>
                    <a:cubicBezTo>
                      <a:pt x="65532" y="206248"/>
                      <a:pt x="47498" y="187071"/>
                      <a:pt x="51054" y="154940"/>
                    </a:cubicBezTo>
                    <a:cubicBezTo>
                      <a:pt x="55626" y="112268"/>
                      <a:pt x="97663" y="53213"/>
                      <a:pt x="149098" y="60325"/>
                    </a:cubicBezTo>
                    <a:cubicBezTo>
                      <a:pt x="200533" y="67437"/>
                      <a:pt x="183388" y="125476"/>
                      <a:pt x="166751" y="167132"/>
                    </a:cubicBezTo>
                    <a:cubicBezTo>
                      <a:pt x="143510" y="225171"/>
                      <a:pt x="85090" y="357378"/>
                      <a:pt x="83185" y="397002"/>
                    </a:cubicBezTo>
                    <a:cubicBezTo>
                      <a:pt x="81280" y="435229"/>
                      <a:pt x="97282" y="443865"/>
                      <a:pt x="132334" y="439166"/>
                    </a:cubicBezTo>
                    <a:cubicBezTo>
                      <a:pt x="224917" y="426847"/>
                      <a:pt x="351028" y="239776"/>
                      <a:pt x="362712" y="121539"/>
                    </a:cubicBezTo>
                    <a:cubicBezTo>
                      <a:pt x="367411" y="74041"/>
                      <a:pt x="356362" y="36830"/>
                      <a:pt x="343789" y="19812"/>
                    </a:cubicBezTo>
                    <a:cubicBezTo>
                      <a:pt x="336169" y="9398"/>
                      <a:pt x="320294" y="0"/>
                      <a:pt x="303403" y="7620"/>
                    </a:cubicBez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330327" y="108839"/>
                <a:ext cx="1393317" cy="398780"/>
              </a:xfrm>
              <a:custGeom>
                <a:avLst/>
                <a:gdLst/>
                <a:ahLst/>
                <a:cxnLst/>
                <a:rect l="l" t="t" r="r" b="b"/>
                <a:pathLst>
                  <a:path w="1393317" h="398780">
                    <a:moveTo>
                      <a:pt x="1113282" y="290068"/>
                    </a:moveTo>
                    <a:cubicBezTo>
                      <a:pt x="1109218" y="290195"/>
                      <a:pt x="1102868" y="289814"/>
                      <a:pt x="1106932" y="285623"/>
                    </a:cubicBezTo>
                    <a:cubicBezTo>
                      <a:pt x="1121791" y="268478"/>
                      <a:pt x="1152017" y="250317"/>
                      <a:pt x="1174750" y="244094"/>
                    </a:cubicBezTo>
                    <a:cubicBezTo>
                      <a:pt x="1175639" y="243840"/>
                      <a:pt x="1176528" y="244475"/>
                      <a:pt x="1176528" y="245364"/>
                    </a:cubicBezTo>
                    <a:cubicBezTo>
                      <a:pt x="1175639" y="268986"/>
                      <a:pt x="1136142" y="289433"/>
                      <a:pt x="1113282" y="290068"/>
                    </a:cubicBezTo>
                    <a:moveTo>
                      <a:pt x="246634" y="149987"/>
                    </a:moveTo>
                    <a:cubicBezTo>
                      <a:pt x="230886" y="179959"/>
                      <a:pt x="212471" y="210820"/>
                      <a:pt x="195707" y="232791"/>
                    </a:cubicBezTo>
                    <a:cubicBezTo>
                      <a:pt x="204597" y="201041"/>
                      <a:pt x="215011" y="173482"/>
                      <a:pt x="225425" y="150114"/>
                    </a:cubicBezTo>
                    <a:cubicBezTo>
                      <a:pt x="232029" y="150114"/>
                      <a:pt x="239014" y="149987"/>
                      <a:pt x="246634" y="149987"/>
                    </a:cubicBezTo>
                    <a:moveTo>
                      <a:pt x="275336" y="62357"/>
                    </a:moveTo>
                    <a:cubicBezTo>
                      <a:pt x="281178" y="52959"/>
                      <a:pt x="286766" y="51054"/>
                      <a:pt x="286258" y="56769"/>
                    </a:cubicBezTo>
                    <a:cubicBezTo>
                      <a:pt x="285496" y="66167"/>
                      <a:pt x="275463" y="91440"/>
                      <a:pt x="261112" y="121412"/>
                    </a:cubicBezTo>
                    <a:cubicBezTo>
                      <a:pt x="254127" y="121285"/>
                      <a:pt x="246888" y="121158"/>
                      <a:pt x="239649" y="120904"/>
                    </a:cubicBezTo>
                    <a:cubicBezTo>
                      <a:pt x="258318" y="85217"/>
                      <a:pt x="271399" y="68834"/>
                      <a:pt x="275336" y="62484"/>
                    </a:cubicBezTo>
                    <a:moveTo>
                      <a:pt x="1192276" y="85090"/>
                    </a:moveTo>
                    <a:cubicBezTo>
                      <a:pt x="1206754" y="91313"/>
                      <a:pt x="1142365" y="188341"/>
                      <a:pt x="1129157" y="203835"/>
                    </a:cubicBezTo>
                    <a:cubicBezTo>
                      <a:pt x="1136650" y="179197"/>
                      <a:pt x="1183767" y="81534"/>
                      <a:pt x="1192276" y="85090"/>
                    </a:cubicBezTo>
                    <a:moveTo>
                      <a:pt x="1388237" y="337947"/>
                    </a:moveTo>
                    <a:cubicBezTo>
                      <a:pt x="1386586" y="335534"/>
                      <a:pt x="1384935" y="335153"/>
                      <a:pt x="1382395" y="336296"/>
                    </a:cubicBezTo>
                    <a:cubicBezTo>
                      <a:pt x="1369187" y="341884"/>
                      <a:pt x="1349629" y="340233"/>
                      <a:pt x="1345565" y="323723"/>
                    </a:cubicBezTo>
                    <a:cubicBezTo>
                      <a:pt x="1341374" y="306832"/>
                      <a:pt x="1361313" y="291465"/>
                      <a:pt x="1354455" y="281305"/>
                    </a:cubicBezTo>
                    <a:cubicBezTo>
                      <a:pt x="1347089" y="270383"/>
                      <a:pt x="1332230" y="257302"/>
                      <a:pt x="1320292" y="271145"/>
                    </a:cubicBezTo>
                    <a:cubicBezTo>
                      <a:pt x="1312164" y="280670"/>
                      <a:pt x="1302385" y="288671"/>
                      <a:pt x="1294384" y="298196"/>
                    </a:cubicBezTo>
                    <a:cubicBezTo>
                      <a:pt x="1275969" y="319786"/>
                      <a:pt x="1229106" y="348742"/>
                      <a:pt x="1241298" y="313563"/>
                    </a:cubicBezTo>
                    <a:cubicBezTo>
                      <a:pt x="1252220" y="282067"/>
                      <a:pt x="1288669" y="256286"/>
                      <a:pt x="1325372" y="250317"/>
                    </a:cubicBezTo>
                    <a:cubicBezTo>
                      <a:pt x="1332357" y="249047"/>
                      <a:pt x="1346327" y="247650"/>
                      <a:pt x="1341755" y="237109"/>
                    </a:cubicBezTo>
                    <a:cubicBezTo>
                      <a:pt x="1330198" y="212725"/>
                      <a:pt x="1306703" y="214630"/>
                      <a:pt x="1278128" y="227711"/>
                    </a:cubicBezTo>
                    <a:cubicBezTo>
                      <a:pt x="1241425" y="244602"/>
                      <a:pt x="1215771" y="278257"/>
                      <a:pt x="1203579" y="307086"/>
                    </a:cubicBezTo>
                    <a:cubicBezTo>
                      <a:pt x="1188720" y="342011"/>
                      <a:pt x="1159510" y="354838"/>
                      <a:pt x="1138682" y="305562"/>
                    </a:cubicBezTo>
                    <a:cubicBezTo>
                      <a:pt x="1158367" y="298069"/>
                      <a:pt x="1179576" y="286639"/>
                      <a:pt x="1193927" y="271526"/>
                    </a:cubicBezTo>
                    <a:cubicBezTo>
                      <a:pt x="1208786" y="256286"/>
                      <a:pt x="1229741" y="223012"/>
                      <a:pt x="1201674" y="211455"/>
                    </a:cubicBezTo>
                    <a:cubicBezTo>
                      <a:pt x="1175385" y="204724"/>
                      <a:pt x="1136142" y="230378"/>
                      <a:pt x="1125474" y="236601"/>
                    </a:cubicBezTo>
                    <a:cubicBezTo>
                      <a:pt x="1220470" y="137922"/>
                      <a:pt x="1239012" y="53721"/>
                      <a:pt x="1212850" y="45847"/>
                    </a:cubicBezTo>
                    <a:cubicBezTo>
                      <a:pt x="1197356" y="40386"/>
                      <a:pt x="1181481" y="49403"/>
                      <a:pt x="1171067" y="59944"/>
                    </a:cubicBezTo>
                    <a:cubicBezTo>
                      <a:pt x="1134491" y="97155"/>
                      <a:pt x="1112774" y="145415"/>
                      <a:pt x="1095121" y="193040"/>
                    </a:cubicBezTo>
                    <a:cubicBezTo>
                      <a:pt x="1087882" y="212598"/>
                      <a:pt x="1074547" y="251460"/>
                      <a:pt x="1062609" y="286385"/>
                    </a:cubicBezTo>
                    <a:cubicBezTo>
                      <a:pt x="1052449" y="303784"/>
                      <a:pt x="1037717" y="317627"/>
                      <a:pt x="1016508" y="329311"/>
                    </a:cubicBezTo>
                    <a:cubicBezTo>
                      <a:pt x="1010412" y="332613"/>
                      <a:pt x="1008634" y="326771"/>
                      <a:pt x="1010539" y="320802"/>
                    </a:cubicBezTo>
                    <a:cubicBezTo>
                      <a:pt x="1015111" y="306070"/>
                      <a:pt x="1020318" y="291973"/>
                      <a:pt x="1025525" y="276860"/>
                    </a:cubicBezTo>
                    <a:cubicBezTo>
                      <a:pt x="1031240" y="260350"/>
                      <a:pt x="1044956" y="228854"/>
                      <a:pt x="1017143" y="224155"/>
                    </a:cubicBezTo>
                    <a:cubicBezTo>
                      <a:pt x="983742" y="218440"/>
                      <a:pt x="934466" y="293624"/>
                      <a:pt x="917956" y="308229"/>
                    </a:cubicBezTo>
                    <a:cubicBezTo>
                      <a:pt x="921258" y="292989"/>
                      <a:pt x="950214" y="231267"/>
                      <a:pt x="943483" y="216662"/>
                    </a:cubicBezTo>
                    <a:cubicBezTo>
                      <a:pt x="938149" y="205105"/>
                      <a:pt x="927100" y="203962"/>
                      <a:pt x="916686" y="208153"/>
                    </a:cubicBezTo>
                    <a:cubicBezTo>
                      <a:pt x="890905" y="218440"/>
                      <a:pt x="847090" y="288417"/>
                      <a:pt x="833882" y="306832"/>
                    </a:cubicBezTo>
                    <a:cubicBezTo>
                      <a:pt x="793877" y="360172"/>
                      <a:pt x="833374" y="241046"/>
                      <a:pt x="833628" y="227965"/>
                    </a:cubicBezTo>
                    <a:cubicBezTo>
                      <a:pt x="837184" y="213741"/>
                      <a:pt x="823722" y="205232"/>
                      <a:pt x="811149" y="202692"/>
                    </a:cubicBezTo>
                    <a:cubicBezTo>
                      <a:pt x="803148" y="200025"/>
                      <a:pt x="798830" y="205740"/>
                      <a:pt x="796036" y="212471"/>
                    </a:cubicBezTo>
                    <a:cubicBezTo>
                      <a:pt x="792861" y="219964"/>
                      <a:pt x="751205" y="295275"/>
                      <a:pt x="723011" y="316484"/>
                    </a:cubicBezTo>
                    <a:cubicBezTo>
                      <a:pt x="714883" y="323596"/>
                      <a:pt x="693801" y="334518"/>
                      <a:pt x="696341" y="317119"/>
                    </a:cubicBezTo>
                    <a:cubicBezTo>
                      <a:pt x="698500" y="302260"/>
                      <a:pt x="706628" y="282702"/>
                      <a:pt x="711708" y="268478"/>
                    </a:cubicBezTo>
                    <a:cubicBezTo>
                      <a:pt x="720471" y="244348"/>
                      <a:pt x="727964" y="219964"/>
                      <a:pt x="694182" y="219964"/>
                    </a:cubicBezTo>
                    <a:cubicBezTo>
                      <a:pt x="660400" y="219964"/>
                      <a:pt x="605409" y="311150"/>
                      <a:pt x="598551" y="310388"/>
                    </a:cubicBezTo>
                    <a:cubicBezTo>
                      <a:pt x="591693" y="309626"/>
                      <a:pt x="626110" y="250190"/>
                      <a:pt x="628650" y="221234"/>
                    </a:cubicBezTo>
                    <a:cubicBezTo>
                      <a:pt x="629412" y="204597"/>
                      <a:pt x="613283" y="200025"/>
                      <a:pt x="598424" y="202438"/>
                    </a:cubicBezTo>
                    <a:cubicBezTo>
                      <a:pt x="570992" y="206756"/>
                      <a:pt x="509905" y="283845"/>
                      <a:pt x="505714" y="283464"/>
                    </a:cubicBezTo>
                    <a:cubicBezTo>
                      <a:pt x="501523" y="283083"/>
                      <a:pt x="523240" y="237871"/>
                      <a:pt x="530606" y="213487"/>
                    </a:cubicBezTo>
                    <a:cubicBezTo>
                      <a:pt x="533400" y="204343"/>
                      <a:pt x="530098" y="194056"/>
                      <a:pt x="516763" y="190627"/>
                    </a:cubicBezTo>
                    <a:cubicBezTo>
                      <a:pt x="500253" y="186309"/>
                      <a:pt x="491109" y="201041"/>
                      <a:pt x="479552" y="220980"/>
                    </a:cubicBezTo>
                    <a:cubicBezTo>
                      <a:pt x="467487" y="241935"/>
                      <a:pt x="442849" y="278892"/>
                      <a:pt x="415417" y="311912"/>
                    </a:cubicBezTo>
                    <a:cubicBezTo>
                      <a:pt x="411353" y="316484"/>
                      <a:pt x="398526" y="334137"/>
                      <a:pt x="396113" y="321818"/>
                    </a:cubicBezTo>
                    <a:cubicBezTo>
                      <a:pt x="392557" y="306959"/>
                      <a:pt x="404749" y="292608"/>
                      <a:pt x="411607" y="280670"/>
                    </a:cubicBezTo>
                    <a:cubicBezTo>
                      <a:pt x="414655" y="275209"/>
                      <a:pt x="418465" y="270129"/>
                      <a:pt x="414401" y="263144"/>
                    </a:cubicBezTo>
                    <a:cubicBezTo>
                      <a:pt x="406146" y="248920"/>
                      <a:pt x="387477" y="232791"/>
                      <a:pt x="373253" y="250317"/>
                    </a:cubicBezTo>
                    <a:cubicBezTo>
                      <a:pt x="363474" y="262255"/>
                      <a:pt x="347472" y="280289"/>
                      <a:pt x="337439" y="291846"/>
                    </a:cubicBezTo>
                    <a:cubicBezTo>
                      <a:pt x="325882" y="305181"/>
                      <a:pt x="262890" y="364744"/>
                      <a:pt x="274701" y="309880"/>
                    </a:cubicBezTo>
                    <a:cubicBezTo>
                      <a:pt x="283845" y="267716"/>
                      <a:pt x="335026" y="231648"/>
                      <a:pt x="379476" y="224155"/>
                    </a:cubicBezTo>
                    <a:cubicBezTo>
                      <a:pt x="387985" y="222504"/>
                      <a:pt x="404749" y="220726"/>
                      <a:pt x="399288" y="207391"/>
                    </a:cubicBezTo>
                    <a:cubicBezTo>
                      <a:pt x="385318" y="176657"/>
                      <a:pt x="357759" y="180594"/>
                      <a:pt x="322580" y="195580"/>
                    </a:cubicBezTo>
                    <a:cubicBezTo>
                      <a:pt x="281813" y="212979"/>
                      <a:pt x="249936" y="251333"/>
                      <a:pt x="235585" y="287401"/>
                    </a:cubicBezTo>
                    <a:cubicBezTo>
                      <a:pt x="226822" y="304165"/>
                      <a:pt x="211836" y="317246"/>
                      <a:pt x="199644" y="324612"/>
                    </a:cubicBezTo>
                    <a:cubicBezTo>
                      <a:pt x="193040" y="330200"/>
                      <a:pt x="183642" y="316230"/>
                      <a:pt x="187198" y="283464"/>
                    </a:cubicBezTo>
                    <a:cubicBezTo>
                      <a:pt x="220726" y="245745"/>
                      <a:pt x="253492" y="196596"/>
                      <a:pt x="277368" y="150368"/>
                    </a:cubicBezTo>
                    <a:cubicBezTo>
                      <a:pt x="280416" y="150368"/>
                      <a:pt x="283464" y="150368"/>
                      <a:pt x="286639" y="150495"/>
                    </a:cubicBezTo>
                    <a:cubicBezTo>
                      <a:pt x="528066" y="153289"/>
                      <a:pt x="705612" y="159131"/>
                      <a:pt x="719963" y="160020"/>
                    </a:cubicBezTo>
                    <a:cubicBezTo>
                      <a:pt x="734314" y="160909"/>
                      <a:pt x="735584" y="154305"/>
                      <a:pt x="720852" y="135382"/>
                    </a:cubicBezTo>
                    <a:cubicBezTo>
                      <a:pt x="706120" y="116459"/>
                      <a:pt x="699643" y="119507"/>
                      <a:pt x="684022" y="118237"/>
                    </a:cubicBezTo>
                    <a:cubicBezTo>
                      <a:pt x="668401" y="116967"/>
                      <a:pt x="359664" y="120396"/>
                      <a:pt x="292608" y="121666"/>
                    </a:cubicBezTo>
                    <a:cubicBezTo>
                      <a:pt x="292227" y="121666"/>
                      <a:pt x="291719" y="121666"/>
                      <a:pt x="291338" y="121666"/>
                    </a:cubicBezTo>
                    <a:cubicBezTo>
                      <a:pt x="315341" y="68326"/>
                      <a:pt x="323977" y="24003"/>
                      <a:pt x="303276" y="14605"/>
                    </a:cubicBezTo>
                    <a:cubicBezTo>
                      <a:pt x="271018" y="0"/>
                      <a:pt x="228854" y="52070"/>
                      <a:pt x="195580" y="119253"/>
                    </a:cubicBezTo>
                    <a:cubicBezTo>
                      <a:pt x="180721" y="118618"/>
                      <a:pt x="169418" y="117983"/>
                      <a:pt x="165481" y="117602"/>
                    </a:cubicBezTo>
                    <a:cubicBezTo>
                      <a:pt x="154051" y="116713"/>
                      <a:pt x="158496" y="109220"/>
                      <a:pt x="159766" y="101854"/>
                    </a:cubicBezTo>
                    <a:cubicBezTo>
                      <a:pt x="162052" y="88138"/>
                      <a:pt x="148209" y="76835"/>
                      <a:pt x="134366" y="75692"/>
                    </a:cubicBezTo>
                    <a:cubicBezTo>
                      <a:pt x="120523" y="74549"/>
                      <a:pt x="115697" y="85090"/>
                      <a:pt x="111252" y="99314"/>
                    </a:cubicBezTo>
                    <a:cubicBezTo>
                      <a:pt x="107569" y="111379"/>
                      <a:pt x="101219" y="134366"/>
                      <a:pt x="117856" y="143256"/>
                    </a:cubicBezTo>
                    <a:cubicBezTo>
                      <a:pt x="134493" y="152146"/>
                      <a:pt x="157607" y="150368"/>
                      <a:pt x="180975" y="151003"/>
                    </a:cubicBezTo>
                    <a:cubicBezTo>
                      <a:pt x="161036" y="197612"/>
                      <a:pt x="146304" y="247396"/>
                      <a:pt x="142240" y="285623"/>
                    </a:cubicBezTo>
                    <a:cubicBezTo>
                      <a:pt x="141097" y="295910"/>
                      <a:pt x="113284" y="326517"/>
                      <a:pt x="92202" y="339217"/>
                    </a:cubicBezTo>
                    <a:cubicBezTo>
                      <a:pt x="77597" y="347218"/>
                      <a:pt x="63627" y="343281"/>
                      <a:pt x="70231" y="325120"/>
                    </a:cubicBezTo>
                    <a:cubicBezTo>
                      <a:pt x="87757" y="273050"/>
                      <a:pt x="109347" y="242824"/>
                      <a:pt x="132588" y="193040"/>
                    </a:cubicBezTo>
                    <a:cubicBezTo>
                      <a:pt x="136271" y="185293"/>
                      <a:pt x="135001" y="181356"/>
                      <a:pt x="126746" y="178054"/>
                    </a:cubicBezTo>
                    <a:cubicBezTo>
                      <a:pt x="110363" y="172466"/>
                      <a:pt x="87757" y="171196"/>
                      <a:pt x="72771" y="200533"/>
                    </a:cubicBezTo>
                    <a:cubicBezTo>
                      <a:pt x="54102" y="237109"/>
                      <a:pt x="0" y="336169"/>
                      <a:pt x="34163" y="362712"/>
                    </a:cubicBezTo>
                    <a:cubicBezTo>
                      <a:pt x="80645" y="398780"/>
                      <a:pt x="139446" y="326517"/>
                      <a:pt x="142621" y="323850"/>
                    </a:cubicBezTo>
                    <a:cubicBezTo>
                      <a:pt x="144653" y="339598"/>
                      <a:pt x="146558" y="371221"/>
                      <a:pt x="176784" y="371221"/>
                    </a:cubicBezTo>
                    <a:cubicBezTo>
                      <a:pt x="204343" y="371221"/>
                      <a:pt x="219964" y="347091"/>
                      <a:pt x="228346" y="337185"/>
                    </a:cubicBezTo>
                    <a:cubicBezTo>
                      <a:pt x="229362" y="342519"/>
                      <a:pt x="231140" y="347218"/>
                      <a:pt x="233807" y="351409"/>
                    </a:cubicBezTo>
                    <a:cubicBezTo>
                      <a:pt x="242697" y="365379"/>
                      <a:pt x="254254" y="372491"/>
                      <a:pt x="269494" y="370840"/>
                    </a:cubicBezTo>
                    <a:cubicBezTo>
                      <a:pt x="306324" y="369443"/>
                      <a:pt x="336550" y="344297"/>
                      <a:pt x="357378" y="316992"/>
                    </a:cubicBezTo>
                    <a:cubicBezTo>
                      <a:pt x="353568" y="336169"/>
                      <a:pt x="357886" y="370078"/>
                      <a:pt x="375539" y="369443"/>
                    </a:cubicBezTo>
                    <a:cubicBezTo>
                      <a:pt x="396367" y="368808"/>
                      <a:pt x="411480" y="348488"/>
                      <a:pt x="420624" y="338582"/>
                    </a:cubicBezTo>
                    <a:cubicBezTo>
                      <a:pt x="433705" y="324485"/>
                      <a:pt x="464185" y="278638"/>
                      <a:pt x="464947" y="281813"/>
                    </a:cubicBezTo>
                    <a:cubicBezTo>
                      <a:pt x="466344" y="287274"/>
                      <a:pt x="429387" y="342392"/>
                      <a:pt x="446405" y="363474"/>
                    </a:cubicBezTo>
                    <a:cubicBezTo>
                      <a:pt x="457454" y="377190"/>
                      <a:pt x="470916" y="361823"/>
                      <a:pt x="479806" y="353695"/>
                    </a:cubicBezTo>
                    <a:cubicBezTo>
                      <a:pt x="510794" y="323088"/>
                      <a:pt x="564134" y="249428"/>
                      <a:pt x="572770" y="250825"/>
                    </a:cubicBezTo>
                    <a:cubicBezTo>
                      <a:pt x="581406" y="252222"/>
                      <a:pt x="525018" y="330835"/>
                      <a:pt x="551053" y="359918"/>
                    </a:cubicBezTo>
                    <a:cubicBezTo>
                      <a:pt x="558546" y="368173"/>
                      <a:pt x="574929" y="372872"/>
                      <a:pt x="585089" y="363474"/>
                    </a:cubicBezTo>
                    <a:cubicBezTo>
                      <a:pt x="605790" y="344297"/>
                      <a:pt x="659511" y="271272"/>
                      <a:pt x="664591" y="271272"/>
                    </a:cubicBezTo>
                    <a:cubicBezTo>
                      <a:pt x="669671" y="271272"/>
                      <a:pt x="652145" y="310896"/>
                      <a:pt x="649859" y="320675"/>
                    </a:cubicBezTo>
                    <a:cubicBezTo>
                      <a:pt x="646176" y="336042"/>
                      <a:pt x="646938" y="358902"/>
                      <a:pt x="663321" y="365506"/>
                    </a:cubicBezTo>
                    <a:cubicBezTo>
                      <a:pt x="711581" y="384937"/>
                      <a:pt x="748919" y="320421"/>
                      <a:pt x="773811" y="289179"/>
                    </a:cubicBezTo>
                    <a:cubicBezTo>
                      <a:pt x="772414" y="295656"/>
                      <a:pt x="771144" y="302133"/>
                      <a:pt x="769747" y="308610"/>
                    </a:cubicBezTo>
                    <a:cubicBezTo>
                      <a:pt x="762000" y="338455"/>
                      <a:pt x="773684" y="382143"/>
                      <a:pt x="811022" y="364109"/>
                    </a:cubicBezTo>
                    <a:cubicBezTo>
                      <a:pt x="835914" y="352171"/>
                      <a:pt x="886333" y="255905"/>
                      <a:pt x="895604" y="257683"/>
                    </a:cubicBezTo>
                    <a:cubicBezTo>
                      <a:pt x="904367" y="259461"/>
                      <a:pt x="848233" y="337058"/>
                      <a:pt x="881888" y="363982"/>
                    </a:cubicBezTo>
                    <a:cubicBezTo>
                      <a:pt x="890016" y="370459"/>
                      <a:pt x="900684" y="368046"/>
                      <a:pt x="908685" y="357124"/>
                    </a:cubicBezTo>
                    <a:cubicBezTo>
                      <a:pt x="930021" y="327914"/>
                      <a:pt x="972312" y="274193"/>
                      <a:pt x="979297" y="275844"/>
                    </a:cubicBezTo>
                    <a:cubicBezTo>
                      <a:pt x="986282" y="277495"/>
                      <a:pt x="961898" y="319405"/>
                      <a:pt x="969518" y="343281"/>
                    </a:cubicBezTo>
                    <a:cubicBezTo>
                      <a:pt x="977519" y="368300"/>
                      <a:pt x="1002411" y="364998"/>
                      <a:pt x="1014349" y="359156"/>
                    </a:cubicBezTo>
                    <a:cubicBezTo>
                      <a:pt x="1029335" y="351790"/>
                      <a:pt x="1038225" y="341249"/>
                      <a:pt x="1047369" y="330835"/>
                    </a:cubicBezTo>
                    <a:cubicBezTo>
                      <a:pt x="1042289" y="346075"/>
                      <a:pt x="1038860" y="356108"/>
                      <a:pt x="1038860" y="356108"/>
                    </a:cubicBezTo>
                    <a:cubicBezTo>
                      <a:pt x="1033780" y="369189"/>
                      <a:pt x="1051433" y="365506"/>
                      <a:pt x="1059307" y="365887"/>
                    </a:cubicBezTo>
                    <a:cubicBezTo>
                      <a:pt x="1079627" y="366776"/>
                      <a:pt x="1084453" y="345059"/>
                      <a:pt x="1092962" y="321691"/>
                    </a:cubicBezTo>
                    <a:cubicBezTo>
                      <a:pt x="1094740" y="316738"/>
                      <a:pt x="1097026" y="316865"/>
                      <a:pt x="1100074" y="320802"/>
                    </a:cubicBezTo>
                    <a:cubicBezTo>
                      <a:pt x="1105916" y="328422"/>
                      <a:pt x="1127125" y="371602"/>
                      <a:pt x="1155700" y="371602"/>
                    </a:cubicBezTo>
                    <a:cubicBezTo>
                      <a:pt x="1170940" y="371602"/>
                      <a:pt x="1185926" y="361061"/>
                      <a:pt x="1200404" y="342392"/>
                    </a:cubicBezTo>
                    <a:cubicBezTo>
                      <a:pt x="1201293" y="345567"/>
                      <a:pt x="1202563" y="348615"/>
                      <a:pt x="1204341" y="351155"/>
                    </a:cubicBezTo>
                    <a:cubicBezTo>
                      <a:pt x="1211707" y="362331"/>
                      <a:pt x="1221232" y="367919"/>
                      <a:pt x="1233932" y="366649"/>
                    </a:cubicBezTo>
                    <a:cubicBezTo>
                      <a:pt x="1266317" y="365506"/>
                      <a:pt x="1292225" y="343281"/>
                      <a:pt x="1313561" y="321183"/>
                    </a:cubicBezTo>
                    <a:cubicBezTo>
                      <a:pt x="1315212" y="338582"/>
                      <a:pt x="1325372" y="355981"/>
                      <a:pt x="1343152" y="361696"/>
                    </a:cubicBezTo>
                    <a:cubicBezTo>
                      <a:pt x="1356487" y="365887"/>
                      <a:pt x="1383665" y="368046"/>
                      <a:pt x="1389634" y="356997"/>
                    </a:cubicBezTo>
                    <a:cubicBezTo>
                      <a:pt x="1393317" y="350266"/>
                      <a:pt x="1392301" y="344297"/>
                      <a:pt x="1387983" y="337820"/>
                    </a:cubicBez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1110996" y="161798"/>
                <a:ext cx="37338" cy="108204"/>
              </a:xfrm>
              <a:custGeom>
                <a:avLst/>
                <a:gdLst/>
                <a:ahLst/>
                <a:cxnLst/>
                <a:rect l="l" t="t" r="r" b="b"/>
                <a:pathLst>
                  <a:path w="37338" h="108204">
                    <a:moveTo>
                      <a:pt x="19050" y="21844"/>
                    </a:moveTo>
                    <a:lnTo>
                      <a:pt x="18669" y="21844"/>
                    </a:lnTo>
                    <a:lnTo>
                      <a:pt x="1778" y="33782"/>
                    </a:lnTo>
                    <a:cubicBezTo>
                      <a:pt x="762" y="34417"/>
                      <a:pt x="0" y="34163"/>
                      <a:pt x="0" y="32766"/>
                    </a:cubicBezTo>
                    <a:lnTo>
                      <a:pt x="0" y="16129"/>
                    </a:lnTo>
                    <a:cubicBezTo>
                      <a:pt x="0" y="15113"/>
                      <a:pt x="381" y="14478"/>
                      <a:pt x="1143" y="13843"/>
                    </a:cubicBezTo>
                    <a:lnTo>
                      <a:pt x="18923" y="1016"/>
                    </a:lnTo>
                    <a:cubicBezTo>
                      <a:pt x="19685" y="381"/>
                      <a:pt x="20574" y="0"/>
                      <a:pt x="21844" y="0"/>
                    </a:cubicBezTo>
                    <a:lnTo>
                      <a:pt x="35687" y="0"/>
                    </a:lnTo>
                    <a:cubicBezTo>
                      <a:pt x="36703" y="0"/>
                      <a:pt x="37338" y="635"/>
                      <a:pt x="37338" y="1651"/>
                    </a:cubicBezTo>
                    <a:lnTo>
                      <a:pt x="37338" y="106553"/>
                    </a:lnTo>
                    <a:cubicBezTo>
                      <a:pt x="37338" y="107569"/>
                      <a:pt x="36703" y="108204"/>
                      <a:pt x="35687" y="108204"/>
                    </a:cubicBezTo>
                    <a:lnTo>
                      <a:pt x="20701" y="108204"/>
                    </a:lnTo>
                    <a:cubicBezTo>
                      <a:pt x="19685" y="108204"/>
                      <a:pt x="19050" y="107569"/>
                      <a:pt x="19050" y="10655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1252474" y="159131"/>
                <a:ext cx="75438" cy="110998"/>
              </a:xfrm>
              <a:custGeom>
                <a:avLst/>
                <a:gdLst/>
                <a:ahLst/>
                <a:cxnLst/>
                <a:rect l="l" t="t" r="r" b="b"/>
                <a:pathLst>
                  <a:path w="75438" h="110998">
                    <a:moveTo>
                      <a:pt x="0" y="90805"/>
                    </a:moveTo>
                    <a:lnTo>
                      <a:pt x="0" y="80391"/>
                    </a:lnTo>
                    <a:cubicBezTo>
                      <a:pt x="0" y="78486"/>
                      <a:pt x="889" y="76835"/>
                      <a:pt x="1143" y="76327"/>
                    </a:cubicBezTo>
                    <a:lnTo>
                      <a:pt x="35814" y="2540"/>
                    </a:lnTo>
                    <a:cubicBezTo>
                      <a:pt x="36576" y="1270"/>
                      <a:pt x="36957" y="0"/>
                      <a:pt x="39751" y="0"/>
                    </a:cubicBezTo>
                    <a:lnTo>
                      <a:pt x="52324" y="0"/>
                    </a:lnTo>
                    <a:cubicBezTo>
                      <a:pt x="54102" y="0"/>
                      <a:pt x="54991" y="1651"/>
                      <a:pt x="54483" y="3048"/>
                    </a:cubicBezTo>
                    <a:lnTo>
                      <a:pt x="20066" y="77216"/>
                    </a:lnTo>
                    <a:lnTo>
                      <a:pt x="20066" y="77470"/>
                    </a:lnTo>
                    <a:lnTo>
                      <a:pt x="45212" y="77470"/>
                    </a:lnTo>
                    <a:cubicBezTo>
                      <a:pt x="45720" y="77470"/>
                      <a:pt x="46228" y="77089"/>
                      <a:pt x="46228" y="76454"/>
                    </a:cubicBezTo>
                    <a:lnTo>
                      <a:pt x="46228" y="50292"/>
                    </a:lnTo>
                    <a:cubicBezTo>
                      <a:pt x="46228" y="48641"/>
                      <a:pt x="47625" y="47244"/>
                      <a:pt x="49276" y="47244"/>
                    </a:cubicBezTo>
                    <a:lnTo>
                      <a:pt x="61595" y="47244"/>
                    </a:lnTo>
                    <a:cubicBezTo>
                      <a:pt x="63246" y="47244"/>
                      <a:pt x="64643" y="48641"/>
                      <a:pt x="64643" y="50292"/>
                    </a:cubicBezTo>
                    <a:lnTo>
                      <a:pt x="64643" y="76581"/>
                    </a:lnTo>
                    <a:cubicBezTo>
                      <a:pt x="64643" y="77089"/>
                      <a:pt x="65024" y="77597"/>
                      <a:pt x="65659" y="77597"/>
                    </a:cubicBezTo>
                    <a:lnTo>
                      <a:pt x="72390" y="77597"/>
                    </a:lnTo>
                    <a:cubicBezTo>
                      <a:pt x="74041" y="77597"/>
                      <a:pt x="75438" y="78994"/>
                      <a:pt x="75438" y="80645"/>
                    </a:cubicBezTo>
                    <a:lnTo>
                      <a:pt x="75438" y="90932"/>
                    </a:lnTo>
                    <a:cubicBezTo>
                      <a:pt x="75438" y="92583"/>
                      <a:pt x="74041" y="93980"/>
                      <a:pt x="72390" y="93980"/>
                    </a:cubicBezTo>
                    <a:lnTo>
                      <a:pt x="65659" y="93980"/>
                    </a:lnTo>
                    <a:cubicBezTo>
                      <a:pt x="65151" y="93980"/>
                      <a:pt x="64643" y="94361"/>
                      <a:pt x="64643" y="94996"/>
                    </a:cubicBezTo>
                    <a:lnTo>
                      <a:pt x="64643" y="107950"/>
                    </a:lnTo>
                    <a:cubicBezTo>
                      <a:pt x="64643" y="109601"/>
                      <a:pt x="63246" y="110998"/>
                      <a:pt x="61595" y="110998"/>
                    </a:cubicBezTo>
                    <a:lnTo>
                      <a:pt x="49276" y="110998"/>
                    </a:lnTo>
                    <a:cubicBezTo>
                      <a:pt x="47625" y="110998"/>
                      <a:pt x="46228" y="109601"/>
                      <a:pt x="46228" y="107950"/>
                    </a:cubicBezTo>
                    <a:lnTo>
                      <a:pt x="46228" y="94869"/>
                    </a:lnTo>
                    <a:cubicBezTo>
                      <a:pt x="46228" y="94361"/>
                      <a:pt x="45847" y="93853"/>
                      <a:pt x="45212" y="93853"/>
                    </a:cubicBezTo>
                    <a:lnTo>
                      <a:pt x="3048" y="93853"/>
                    </a:lnTo>
                    <a:cubicBezTo>
                      <a:pt x="1397" y="93853"/>
                      <a:pt x="0" y="92456"/>
                      <a:pt x="0" y="90805"/>
                    </a:cubicBez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340358" y="159131"/>
                <a:ext cx="65278" cy="110744"/>
              </a:xfrm>
              <a:custGeom>
                <a:avLst/>
                <a:gdLst/>
                <a:ahLst/>
                <a:cxnLst/>
                <a:rect l="l" t="t" r="r" b="b"/>
                <a:pathLst>
                  <a:path w="65278" h="110744">
                    <a:moveTo>
                      <a:pt x="45720" y="16764"/>
                    </a:moveTo>
                    <a:lnTo>
                      <a:pt x="45720" y="16256"/>
                    </a:lnTo>
                    <a:lnTo>
                      <a:pt x="18161" y="16256"/>
                    </a:lnTo>
                    <a:cubicBezTo>
                      <a:pt x="17653" y="16256"/>
                      <a:pt x="17145" y="16637"/>
                      <a:pt x="17145" y="17272"/>
                    </a:cubicBezTo>
                    <a:lnTo>
                      <a:pt x="17145" y="28702"/>
                    </a:lnTo>
                    <a:cubicBezTo>
                      <a:pt x="17145" y="30353"/>
                      <a:pt x="15875" y="31623"/>
                      <a:pt x="14224" y="31623"/>
                    </a:cubicBezTo>
                    <a:lnTo>
                      <a:pt x="2921" y="31623"/>
                    </a:lnTo>
                    <a:cubicBezTo>
                      <a:pt x="1270" y="31623"/>
                      <a:pt x="0" y="30353"/>
                      <a:pt x="0" y="28702"/>
                    </a:cubicBezTo>
                    <a:lnTo>
                      <a:pt x="0" y="2921"/>
                    </a:lnTo>
                    <a:cubicBezTo>
                      <a:pt x="0" y="1270"/>
                      <a:pt x="1270" y="0"/>
                      <a:pt x="2921" y="0"/>
                    </a:cubicBezTo>
                    <a:lnTo>
                      <a:pt x="62357" y="0"/>
                    </a:lnTo>
                    <a:cubicBezTo>
                      <a:pt x="64008" y="0"/>
                      <a:pt x="65278" y="1397"/>
                      <a:pt x="65278" y="2921"/>
                    </a:cubicBezTo>
                    <a:lnTo>
                      <a:pt x="65278" y="14351"/>
                    </a:lnTo>
                    <a:cubicBezTo>
                      <a:pt x="65278" y="15621"/>
                      <a:pt x="65151" y="16510"/>
                      <a:pt x="64770" y="17272"/>
                    </a:cubicBezTo>
                    <a:lnTo>
                      <a:pt x="28575" y="108077"/>
                    </a:lnTo>
                    <a:cubicBezTo>
                      <a:pt x="27940" y="110109"/>
                      <a:pt x="26924" y="110744"/>
                      <a:pt x="25146" y="110744"/>
                    </a:cubicBezTo>
                    <a:lnTo>
                      <a:pt x="11303" y="110744"/>
                    </a:lnTo>
                    <a:cubicBezTo>
                      <a:pt x="9906" y="110744"/>
                      <a:pt x="9271" y="109347"/>
                      <a:pt x="9906" y="10756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1167892" y="154813"/>
                <a:ext cx="76327" cy="115062"/>
              </a:xfrm>
              <a:custGeom>
                <a:avLst/>
                <a:gdLst/>
                <a:ahLst/>
                <a:cxnLst/>
                <a:rect l="l" t="t" r="r" b="b"/>
                <a:pathLst>
                  <a:path w="76327" h="115062">
                    <a:moveTo>
                      <a:pt x="58420" y="38608"/>
                    </a:moveTo>
                    <a:cubicBezTo>
                      <a:pt x="58420" y="51562"/>
                      <a:pt x="49911" y="60706"/>
                      <a:pt x="37719" y="60706"/>
                    </a:cubicBezTo>
                    <a:cubicBezTo>
                      <a:pt x="26416" y="60706"/>
                      <a:pt x="17907" y="51308"/>
                      <a:pt x="17907" y="38989"/>
                    </a:cubicBezTo>
                    <a:cubicBezTo>
                      <a:pt x="17907" y="27559"/>
                      <a:pt x="24765" y="15875"/>
                      <a:pt x="37719" y="15875"/>
                    </a:cubicBezTo>
                    <a:cubicBezTo>
                      <a:pt x="50292" y="15875"/>
                      <a:pt x="58420" y="24892"/>
                      <a:pt x="58420" y="38608"/>
                    </a:cubicBezTo>
                    <a:moveTo>
                      <a:pt x="37465" y="0"/>
                    </a:moveTo>
                    <a:cubicBezTo>
                      <a:pt x="16129" y="0"/>
                      <a:pt x="0" y="16637"/>
                      <a:pt x="0" y="38608"/>
                    </a:cubicBezTo>
                    <a:cubicBezTo>
                      <a:pt x="0" y="60325"/>
                      <a:pt x="15240" y="76073"/>
                      <a:pt x="36195" y="76073"/>
                    </a:cubicBezTo>
                    <a:cubicBezTo>
                      <a:pt x="40386" y="76073"/>
                      <a:pt x="43307" y="75184"/>
                      <a:pt x="46990" y="73406"/>
                    </a:cubicBezTo>
                    <a:cubicBezTo>
                      <a:pt x="47625" y="73152"/>
                      <a:pt x="48133" y="73787"/>
                      <a:pt x="47879" y="74295"/>
                    </a:cubicBezTo>
                    <a:lnTo>
                      <a:pt x="25273" y="112268"/>
                    </a:lnTo>
                    <a:cubicBezTo>
                      <a:pt x="24511" y="113538"/>
                      <a:pt x="25400" y="115062"/>
                      <a:pt x="26797" y="115062"/>
                    </a:cubicBezTo>
                    <a:lnTo>
                      <a:pt x="42545" y="115062"/>
                    </a:lnTo>
                    <a:cubicBezTo>
                      <a:pt x="43434" y="115062"/>
                      <a:pt x="44196" y="114554"/>
                      <a:pt x="44577" y="113919"/>
                    </a:cubicBezTo>
                    <a:lnTo>
                      <a:pt x="60960" y="85598"/>
                    </a:lnTo>
                    <a:cubicBezTo>
                      <a:pt x="70993" y="66929"/>
                      <a:pt x="76327" y="57658"/>
                      <a:pt x="76327" y="38227"/>
                    </a:cubicBezTo>
                    <a:cubicBezTo>
                      <a:pt x="76327" y="15748"/>
                      <a:pt x="60325" y="0"/>
                      <a:pt x="37465" y="0"/>
                    </a:cubicBezTo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0" y="109771"/>
              <a:ext cx="1029203" cy="1706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16"/>
                </a:lnSpc>
                <a:spcBef>
                  <a:spcPct val="0"/>
                </a:spcBef>
              </a:pPr>
              <a:r>
                <a:rPr lang="en-US" sz="7654">
                  <a:solidFill>
                    <a:srgbClr val="FFFFFF"/>
                  </a:solidFill>
                  <a:latin typeface="Nickainley"/>
                  <a:ea typeface="Nickainley"/>
                  <a:cs typeface="Nickainley"/>
                  <a:sym typeface="Nickainley"/>
                </a:rPr>
                <a:t>by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209308" y="735457"/>
            <a:ext cx="13869384" cy="24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99"/>
              </a:lnSpc>
              <a:spcBef>
                <a:spcPct val="0"/>
              </a:spcBef>
            </a:pPr>
            <a:r>
              <a:rPr lang="en-US" sz="14070" dirty="0" err="1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Kreativni</a:t>
            </a:r>
            <a:r>
              <a:rPr lang="en-US" sz="14070" dirty="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  <a:r>
              <a:rPr lang="en-US" sz="14070" dirty="0" err="1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izazov</a:t>
            </a:r>
            <a:r>
              <a:rPr lang="en-US" sz="14070" dirty="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</a:p>
        </p:txBody>
      </p:sp>
      <p:sp>
        <p:nvSpPr>
          <p:cNvPr id="12" name="Freeform 12"/>
          <p:cNvSpPr/>
          <p:nvPr/>
        </p:nvSpPr>
        <p:spPr>
          <a:xfrm>
            <a:off x="5083060" y="2456585"/>
            <a:ext cx="7192414" cy="7864469"/>
          </a:xfrm>
          <a:custGeom>
            <a:avLst/>
            <a:gdLst/>
            <a:ahLst/>
            <a:cxnLst/>
            <a:rect l="l" t="t" r="r" b="b"/>
            <a:pathLst>
              <a:path w="7192414" h="7864469">
                <a:moveTo>
                  <a:pt x="0" y="0"/>
                </a:moveTo>
                <a:lnTo>
                  <a:pt x="7192414" y="0"/>
                </a:lnTo>
                <a:lnTo>
                  <a:pt x="7192414" y="7864469"/>
                </a:lnTo>
                <a:lnTo>
                  <a:pt x="0" y="7864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33500" y="8053338"/>
            <a:ext cx="3486356" cy="1204962"/>
          </a:xfrm>
          <a:custGeom>
            <a:avLst/>
            <a:gdLst/>
            <a:ahLst/>
            <a:cxnLst/>
            <a:rect l="l" t="t" r="r" b="b"/>
            <a:pathLst>
              <a:path w="3486356" h="1204962">
                <a:moveTo>
                  <a:pt x="0" y="0"/>
                </a:moveTo>
                <a:lnTo>
                  <a:pt x="3486356" y="0"/>
                </a:lnTo>
                <a:lnTo>
                  <a:pt x="3486356" y="1204962"/>
                </a:lnTo>
                <a:lnTo>
                  <a:pt x="0" y="12049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716295" y="0"/>
            <a:ext cx="0" cy="10287000"/>
          </a:xfrm>
          <a:prstGeom prst="line">
            <a:avLst/>
          </a:prstGeom>
          <a:ln w="38100" cap="flat">
            <a:solidFill>
              <a:srgbClr val="1E1E49">
                <a:alpha val="8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>
            <a:off x="0" y="649288"/>
            <a:ext cx="18288000" cy="19050"/>
          </a:xfrm>
          <a:prstGeom prst="line">
            <a:avLst/>
          </a:prstGeom>
          <a:ln w="38100" cap="flat">
            <a:solidFill>
              <a:srgbClr val="1E1E49">
                <a:alpha val="8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896230" y="961059"/>
            <a:ext cx="4495540" cy="1415746"/>
            <a:chOff x="0" y="0"/>
            <a:chExt cx="1785912" cy="562420"/>
          </a:xfrm>
        </p:grpSpPr>
        <p:sp>
          <p:nvSpPr>
            <p:cNvPr id="5" name="Freeform 5"/>
            <p:cNvSpPr/>
            <p:nvPr/>
          </p:nvSpPr>
          <p:spPr>
            <a:xfrm>
              <a:off x="50038" y="58420"/>
              <a:ext cx="367538" cy="443865"/>
            </a:xfrm>
            <a:custGeom>
              <a:avLst/>
              <a:gdLst/>
              <a:ahLst/>
              <a:cxnLst/>
              <a:rect l="l" t="t" r="r" b="b"/>
              <a:pathLst>
                <a:path w="367538" h="443865">
                  <a:moveTo>
                    <a:pt x="303403" y="7874"/>
                  </a:moveTo>
                  <a:cubicBezTo>
                    <a:pt x="290449" y="13716"/>
                    <a:pt x="280289" y="25527"/>
                    <a:pt x="287274" y="32893"/>
                  </a:cubicBezTo>
                  <a:cubicBezTo>
                    <a:pt x="292735" y="38608"/>
                    <a:pt x="296926" y="45593"/>
                    <a:pt x="300228" y="53848"/>
                  </a:cubicBezTo>
                  <a:cubicBezTo>
                    <a:pt x="333756" y="138430"/>
                    <a:pt x="252349" y="347599"/>
                    <a:pt x="148971" y="411861"/>
                  </a:cubicBezTo>
                  <a:cubicBezTo>
                    <a:pt x="135128" y="420497"/>
                    <a:pt x="133350" y="409321"/>
                    <a:pt x="133731" y="404495"/>
                  </a:cubicBezTo>
                  <a:cubicBezTo>
                    <a:pt x="137414" y="354457"/>
                    <a:pt x="202565" y="219964"/>
                    <a:pt x="220091" y="167132"/>
                  </a:cubicBezTo>
                  <a:cubicBezTo>
                    <a:pt x="237617" y="114300"/>
                    <a:pt x="226822" y="56261"/>
                    <a:pt x="160274" y="47117"/>
                  </a:cubicBezTo>
                  <a:cubicBezTo>
                    <a:pt x="107188" y="39751"/>
                    <a:pt x="38227" y="79883"/>
                    <a:pt x="17526" y="151638"/>
                  </a:cubicBezTo>
                  <a:cubicBezTo>
                    <a:pt x="0" y="212344"/>
                    <a:pt x="43688" y="242189"/>
                    <a:pt x="65405" y="238506"/>
                  </a:cubicBezTo>
                  <a:cubicBezTo>
                    <a:pt x="80645" y="235966"/>
                    <a:pt x="99949" y="212090"/>
                    <a:pt x="88265" y="210058"/>
                  </a:cubicBezTo>
                  <a:cubicBezTo>
                    <a:pt x="65659" y="206248"/>
                    <a:pt x="47625" y="187071"/>
                    <a:pt x="51181" y="154940"/>
                  </a:cubicBezTo>
                  <a:cubicBezTo>
                    <a:pt x="55753" y="112268"/>
                    <a:pt x="97790" y="53213"/>
                    <a:pt x="149225" y="60325"/>
                  </a:cubicBezTo>
                  <a:cubicBezTo>
                    <a:pt x="200660" y="67437"/>
                    <a:pt x="183515" y="125476"/>
                    <a:pt x="166878" y="167132"/>
                  </a:cubicBezTo>
                  <a:cubicBezTo>
                    <a:pt x="143637" y="225171"/>
                    <a:pt x="85217" y="357378"/>
                    <a:pt x="83312" y="397002"/>
                  </a:cubicBezTo>
                  <a:cubicBezTo>
                    <a:pt x="81407" y="435229"/>
                    <a:pt x="97409" y="443865"/>
                    <a:pt x="132461" y="439166"/>
                  </a:cubicBezTo>
                  <a:cubicBezTo>
                    <a:pt x="225044" y="426847"/>
                    <a:pt x="351155" y="239776"/>
                    <a:pt x="362839" y="121539"/>
                  </a:cubicBezTo>
                  <a:cubicBezTo>
                    <a:pt x="367538" y="74041"/>
                    <a:pt x="356489" y="36830"/>
                    <a:pt x="343916" y="19812"/>
                  </a:cubicBezTo>
                  <a:cubicBezTo>
                    <a:pt x="336296" y="9398"/>
                    <a:pt x="320421" y="0"/>
                    <a:pt x="303530" y="7620"/>
                  </a:cubicBezTo>
                </a:path>
              </a:pathLst>
            </a:custGeom>
            <a:solidFill>
              <a:srgbClr val="CF102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30073" y="108839"/>
              <a:ext cx="1393190" cy="398780"/>
            </a:xfrm>
            <a:custGeom>
              <a:avLst/>
              <a:gdLst/>
              <a:ahLst/>
              <a:cxnLst/>
              <a:rect l="l" t="t" r="r" b="b"/>
              <a:pathLst>
                <a:path w="1393190" h="398780">
                  <a:moveTo>
                    <a:pt x="1113536" y="290068"/>
                  </a:moveTo>
                  <a:cubicBezTo>
                    <a:pt x="1109472" y="290195"/>
                    <a:pt x="1103122" y="289814"/>
                    <a:pt x="1107186" y="285623"/>
                  </a:cubicBezTo>
                  <a:cubicBezTo>
                    <a:pt x="1122045" y="268478"/>
                    <a:pt x="1152271" y="250317"/>
                    <a:pt x="1175004" y="244094"/>
                  </a:cubicBezTo>
                  <a:cubicBezTo>
                    <a:pt x="1175893" y="243840"/>
                    <a:pt x="1176782" y="244475"/>
                    <a:pt x="1176782" y="245364"/>
                  </a:cubicBezTo>
                  <a:cubicBezTo>
                    <a:pt x="1175893" y="268986"/>
                    <a:pt x="1136396" y="289433"/>
                    <a:pt x="1113536" y="290068"/>
                  </a:cubicBezTo>
                  <a:moveTo>
                    <a:pt x="246888" y="149987"/>
                  </a:moveTo>
                  <a:cubicBezTo>
                    <a:pt x="231140" y="179959"/>
                    <a:pt x="212725" y="210820"/>
                    <a:pt x="195961" y="232791"/>
                  </a:cubicBezTo>
                  <a:cubicBezTo>
                    <a:pt x="204851" y="201041"/>
                    <a:pt x="215265" y="173482"/>
                    <a:pt x="225806" y="150114"/>
                  </a:cubicBezTo>
                  <a:cubicBezTo>
                    <a:pt x="232410" y="150114"/>
                    <a:pt x="239395" y="149987"/>
                    <a:pt x="247015" y="149987"/>
                  </a:cubicBezTo>
                  <a:moveTo>
                    <a:pt x="275717" y="62357"/>
                  </a:moveTo>
                  <a:cubicBezTo>
                    <a:pt x="281559" y="52959"/>
                    <a:pt x="287147" y="51054"/>
                    <a:pt x="286639" y="56769"/>
                  </a:cubicBezTo>
                  <a:cubicBezTo>
                    <a:pt x="285877" y="66167"/>
                    <a:pt x="275844" y="91440"/>
                    <a:pt x="261493" y="121412"/>
                  </a:cubicBezTo>
                  <a:cubicBezTo>
                    <a:pt x="254508" y="121285"/>
                    <a:pt x="247269" y="121158"/>
                    <a:pt x="240030" y="120904"/>
                  </a:cubicBezTo>
                  <a:cubicBezTo>
                    <a:pt x="258699" y="85217"/>
                    <a:pt x="271653" y="68834"/>
                    <a:pt x="275590" y="62484"/>
                  </a:cubicBezTo>
                  <a:moveTo>
                    <a:pt x="1192530" y="85090"/>
                  </a:moveTo>
                  <a:cubicBezTo>
                    <a:pt x="1207008" y="91313"/>
                    <a:pt x="1142619" y="188341"/>
                    <a:pt x="1129411" y="203835"/>
                  </a:cubicBezTo>
                  <a:cubicBezTo>
                    <a:pt x="1136904" y="179197"/>
                    <a:pt x="1184021" y="81534"/>
                    <a:pt x="1192530" y="85090"/>
                  </a:cubicBezTo>
                  <a:moveTo>
                    <a:pt x="1388491" y="337947"/>
                  </a:moveTo>
                  <a:cubicBezTo>
                    <a:pt x="1386840" y="335534"/>
                    <a:pt x="1385189" y="335153"/>
                    <a:pt x="1382649" y="336296"/>
                  </a:cubicBezTo>
                  <a:cubicBezTo>
                    <a:pt x="1369441" y="341884"/>
                    <a:pt x="1349883" y="340233"/>
                    <a:pt x="1345819" y="323723"/>
                  </a:cubicBezTo>
                  <a:cubicBezTo>
                    <a:pt x="1341628" y="306832"/>
                    <a:pt x="1361567" y="291465"/>
                    <a:pt x="1354709" y="281305"/>
                  </a:cubicBezTo>
                  <a:cubicBezTo>
                    <a:pt x="1347343" y="270383"/>
                    <a:pt x="1332357" y="257302"/>
                    <a:pt x="1320546" y="271145"/>
                  </a:cubicBezTo>
                  <a:cubicBezTo>
                    <a:pt x="1312418" y="280670"/>
                    <a:pt x="1302639" y="288671"/>
                    <a:pt x="1294638" y="298196"/>
                  </a:cubicBezTo>
                  <a:cubicBezTo>
                    <a:pt x="1276223" y="319786"/>
                    <a:pt x="1229360" y="348742"/>
                    <a:pt x="1241552" y="313563"/>
                  </a:cubicBezTo>
                  <a:cubicBezTo>
                    <a:pt x="1252601" y="282067"/>
                    <a:pt x="1288923" y="256286"/>
                    <a:pt x="1325626" y="250317"/>
                  </a:cubicBezTo>
                  <a:cubicBezTo>
                    <a:pt x="1332611" y="249047"/>
                    <a:pt x="1346581" y="247650"/>
                    <a:pt x="1342009" y="237109"/>
                  </a:cubicBezTo>
                  <a:cubicBezTo>
                    <a:pt x="1330452" y="212725"/>
                    <a:pt x="1306957" y="214630"/>
                    <a:pt x="1278382" y="227711"/>
                  </a:cubicBezTo>
                  <a:cubicBezTo>
                    <a:pt x="1241679" y="244602"/>
                    <a:pt x="1216025" y="278257"/>
                    <a:pt x="1203833" y="307086"/>
                  </a:cubicBezTo>
                  <a:cubicBezTo>
                    <a:pt x="1188974" y="342011"/>
                    <a:pt x="1159764" y="354838"/>
                    <a:pt x="1138936" y="305562"/>
                  </a:cubicBezTo>
                  <a:cubicBezTo>
                    <a:pt x="1158621" y="298069"/>
                    <a:pt x="1179830" y="286639"/>
                    <a:pt x="1194181" y="271526"/>
                  </a:cubicBezTo>
                  <a:cubicBezTo>
                    <a:pt x="1209040" y="256286"/>
                    <a:pt x="1229995" y="223012"/>
                    <a:pt x="1201928" y="211455"/>
                  </a:cubicBezTo>
                  <a:cubicBezTo>
                    <a:pt x="1175639" y="204724"/>
                    <a:pt x="1136396" y="230378"/>
                    <a:pt x="1125728" y="236601"/>
                  </a:cubicBezTo>
                  <a:cubicBezTo>
                    <a:pt x="1220724" y="137922"/>
                    <a:pt x="1239266" y="53721"/>
                    <a:pt x="1212977" y="45847"/>
                  </a:cubicBezTo>
                  <a:cubicBezTo>
                    <a:pt x="1197483" y="40386"/>
                    <a:pt x="1181735" y="49403"/>
                    <a:pt x="1171194" y="59944"/>
                  </a:cubicBezTo>
                  <a:cubicBezTo>
                    <a:pt x="1134618" y="97155"/>
                    <a:pt x="1112901" y="145415"/>
                    <a:pt x="1095248" y="193040"/>
                  </a:cubicBezTo>
                  <a:cubicBezTo>
                    <a:pt x="1088009" y="212598"/>
                    <a:pt x="1074674" y="251460"/>
                    <a:pt x="1062736" y="286385"/>
                  </a:cubicBezTo>
                  <a:cubicBezTo>
                    <a:pt x="1052576" y="303784"/>
                    <a:pt x="1037844" y="317627"/>
                    <a:pt x="1016635" y="329311"/>
                  </a:cubicBezTo>
                  <a:cubicBezTo>
                    <a:pt x="1010539" y="332613"/>
                    <a:pt x="1008761" y="326771"/>
                    <a:pt x="1010666" y="320802"/>
                  </a:cubicBezTo>
                  <a:cubicBezTo>
                    <a:pt x="1015238" y="306070"/>
                    <a:pt x="1020445" y="291973"/>
                    <a:pt x="1025652" y="276860"/>
                  </a:cubicBezTo>
                  <a:cubicBezTo>
                    <a:pt x="1031367" y="260350"/>
                    <a:pt x="1045083" y="228854"/>
                    <a:pt x="1017270" y="224155"/>
                  </a:cubicBezTo>
                  <a:cubicBezTo>
                    <a:pt x="983869" y="218440"/>
                    <a:pt x="934593" y="293624"/>
                    <a:pt x="918083" y="308229"/>
                  </a:cubicBezTo>
                  <a:cubicBezTo>
                    <a:pt x="921385" y="292989"/>
                    <a:pt x="950341" y="231267"/>
                    <a:pt x="943610" y="216662"/>
                  </a:cubicBezTo>
                  <a:cubicBezTo>
                    <a:pt x="938276" y="205105"/>
                    <a:pt x="927227" y="203962"/>
                    <a:pt x="916813" y="208153"/>
                  </a:cubicBezTo>
                  <a:cubicBezTo>
                    <a:pt x="891032" y="218440"/>
                    <a:pt x="847217" y="288417"/>
                    <a:pt x="834009" y="306832"/>
                  </a:cubicBezTo>
                  <a:cubicBezTo>
                    <a:pt x="794004" y="360172"/>
                    <a:pt x="833374" y="241046"/>
                    <a:pt x="833755" y="227965"/>
                  </a:cubicBezTo>
                  <a:cubicBezTo>
                    <a:pt x="837311" y="213741"/>
                    <a:pt x="823849" y="205232"/>
                    <a:pt x="811276" y="202692"/>
                  </a:cubicBezTo>
                  <a:cubicBezTo>
                    <a:pt x="803275" y="200025"/>
                    <a:pt x="798957" y="205740"/>
                    <a:pt x="796163" y="212471"/>
                  </a:cubicBezTo>
                  <a:cubicBezTo>
                    <a:pt x="792988" y="219964"/>
                    <a:pt x="751205" y="295275"/>
                    <a:pt x="723138" y="316484"/>
                  </a:cubicBezTo>
                  <a:cubicBezTo>
                    <a:pt x="715010" y="323596"/>
                    <a:pt x="693928" y="334518"/>
                    <a:pt x="696468" y="317119"/>
                  </a:cubicBezTo>
                  <a:cubicBezTo>
                    <a:pt x="698627" y="302260"/>
                    <a:pt x="706628" y="282702"/>
                    <a:pt x="711835" y="268478"/>
                  </a:cubicBezTo>
                  <a:cubicBezTo>
                    <a:pt x="720598" y="244348"/>
                    <a:pt x="728091" y="219964"/>
                    <a:pt x="694309" y="219964"/>
                  </a:cubicBezTo>
                  <a:cubicBezTo>
                    <a:pt x="660527" y="219964"/>
                    <a:pt x="605536" y="311150"/>
                    <a:pt x="598678" y="310388"/>
                  </a:cubicBezTo>
                  <a:cubicBezTo>
                    <a:pt x="591820" y="309626"/>
                    <a:pt x="626237" y="250190"/>
                    <a:pt x="628777" y="221234"/>
                  </a:cubicBezTo>
                  <a:cubicBezTo>
                    <a:pt x="629539" y="204597"/>
                    <a:pt x="613410" y="200025"/>
                    <a:pt x="598551" y="202438"/>
                  </a:cubicBezTo>
                  <a:cubicBezTo>
                    <a:pt x="571119" y="206756"/>
                    <a:pt x="510032" y="283845"/>
                    <a:pt x="505841" y="283464"/>
                  </a:cubicBezTo>
                  <a:cubicBezTo>
                    <a:pt x="501650" y="283083"/>
                    <a:pt x="523367" y="237871"/>
                    <a:pt x="530733" y="213487"/>
                  </a:cubicBezTo>
                  <a:cubicBezTo>
                    <a:pt x="533527" y="204343"/>
                    <a:pt x="530225" y="194056"/>
                    <a:pt x="516890" y="190627"/>
                  </a:cubicBezTo>
                  <a:cubicBezTo>
                    <a:pt x="500380" y="186309"/>
                    <a:pt x="491236" y="201041"/>
                    <a:pt x="479679" y="220980"/>
                  </a:cubicBezTo>
                  <a:cubicBezTo>
                    <a:pt x="467614" y="241935"/>
                    <a:pt x="442976" y="278892"/>
                    <a:pt x="415544" y="311912"/>
                  </a:cubicBezTo>
                  <a:cubicBezTo>
                    <a:pt x="411480" y="316484"/>
                    <a:pt x="398780" y="334137"/>
                    <a:pt x="396367" y="321818"/>
                  </a:cubicBezTo>
                  <a:cubicBezTo>
                    <a:pt x="392684" y="306959"/>
                    <a:pt x="405003" y="292608"/>
                    <a:pt x="411861" y="280670"/>
                  </a:cubicBezTo>
                  <a:cubicBezTo>
                    <a:pt x="414909" y="275209"/>
                    <a:pt x="418719" y="270129"/>
                    <a:pt x="414655" y="263144"/>
                  </a:cubicBezTo>
                  <a:cubicBezTo>
                    <a:pt x="406400" y="248920"/>
                    <a:pt x="387731" y="232791"/>
                    <a:pt x="373507" y="250317"/>
                  </a:cubicBezTo>
                  <a:cubicBezTo>
                    <a:pt x="363728" y="262255"/>
                    <a:pt x="347726" y="280289"/>
                    <a:pt x="337693" y="291846"/>
                  </a:cubicBezTo>
                  <a:cubicBezTo>
                    <a:pt x="326136" y="305181"/>
                    <a:pt x="263144" y="364744"/>
                    <a:pt x="274955" y="309880"/>
                  </a:cubicBezTo>
                  <a:cubicBezTo>
                    <a:pt x="284099" y="267716"/>
                    <a:pt x="335280" y="231648"/>
                    <a:pt x="379730" y="224155"/>
                  </a:cubicBezTo>
                  <a:cubicBezTo>
                    <a:pt x="388239" y="222504"/>
                    <a:pt x="405003" y="220726"/>
                    <a:pt x="399542" y="207391"/>
                  </a:cubicBezTo>
                  <a:cubicBezTo>
                    <a:pt x="385572" y="176657"/>
                    <a:pt x="358140" y="180594"/>
                    <a:pt x="322834" y="195580"/>
                  </a:cubicBezTo>
                  <a:cubicBezTo>
                    <a:pt x="282067" y="212979"/>
                    <a:pt x="250190" y="251333"/>
                    <a:pt x="235839" y="287401"/>
                  </a:cubicBezTo>
                  <a:cubicBezTo>
                    <a:pt x="227076" y="304165"/>
                    <a:pt x="212090" y="317246"/>
                    <a:pt x="199898" y="324612"/>
                  </a:cubicBezTo>
                  <a:cubicBezTo>
                    <a:pt x="193294" y="330200"/>
                    <a:pt x="183896" y="316230"/>
                    <a:pt x="187452" y="283464"/>
                  </a:cubicBezTo>
                  <a:cubicBezTo>
                    <a:pt x="220980" y="245745"/>
                    <a:pt x="253746" y="196596"/>
                    <a:pt x="277622" y="150368"/>
                  </a:cubicBezTo>
                  <a:cubicBezTo>
                    <a:pt x="280670" y="150368"/>
                    <a:pt x="283718" y="150368"/>
                    <a:pt x="286766" y="150495"/>
                  </a:cubicBezTo>
                  <a:cubicBezTo>
                    <a:pt x="528193" y="153289"/>
                    <a:pt x="705739" y="159131"/>
                    <a:pt x="720090" y="160020"/>
                  </a:cubicBezTo>
                  <a:cubicBezTo>
                    <a:pt x="734441" y="160909"/>
                    <a:pt x="735711" y="154305"/>
                    <a:pt x="720979" y="135382"/>
                  </a:cubicBezTo>
                  <a:cubicBezTo>
                    <a:pt x="706247" y="116459"/>
                    <a:pt x="699770" y="119507"/>
                    <a:pt x="684149" y="118237"/>
                  </a:cubicBezTo>
                  <a:cubicBezTo>
                    <a:pt x="668528" y="116967"/>
                    <a:pt x="359791" y="120396"/>
                    <a:pt x="292735" y="121666"/>
                  </a:cubicBezTo>
                  <a:cubicBezTo>
                    <a:pt x="292354" y="121666"/>
                    <a:pt x="291846" y="121666"/>
                    <a:pt x="291465" y="121666"/>
                  </a:cubicBezTo>
                  <a:cubicBezTo>
                    <a:pt x="315468" y="68326"/>
                    <a:pt x="324104" y="24003"/>
                    <a:pt x="303403" y="14605"/>
                  </a:cubicBezTo>
                  <a:cubicBezTo>
                    <a:pt x="271145" y="0"/>
                    <a:pt x="228981" y="52070"/>
                    <a:pt x="195707" y="119253"/>
                  </a:cubicBezTo>
                  <a:cubicBezTo>
                    <a:pt x="180848" y="118618"/>
                    <a:pt x="169545" y="117983"/>
                    <a:pt x="165608" y="117602"/>
                  </a:cubicBezTo>
                  <a:cubicBezTo>
                    <a:pt x="154178" y="116713"/>
                    <a:pt x="158750" y="109220"/>
                    <a:pt x="159893" y="101854"/>
                  </a:cubicBezTo>
                  <a:cubicBezTo>
                    <a:pt x="162179" y="88138"/>
                    <a:pt x="148336" y="76835"/>
                    <a:pt x="134493" y="75692"/>
                  </a:cubicBezTo>
                  <a:cubicBezTo>
                    <a:pt x="120650" y="74549"/>
                    <a:pt x="115697" y="85090"/>
                    <a:pt x="111379" y="99314"/>
                  </a:cubicBezTo>
                  <a:cubicBezTo>
                    <a:pt x="107696" y="111379"/>
                    <a:pt x="101346" y="134366"/>
                    <a:pt x="117983" y="143256"/>
                  </a:cubicBezTo>
                  <a:cubicBezTo>
                    <a:pt x="134620" y="152146"/>
                    <a:pt x="157734" y="150368"/>
                    <a:pt x="181102" y="151003"/>
                  </a:cubicBezTo>
                  <a:cubicBezTo>
                    <a:pt x="161290" y="197612"/>
                    <a:pt x="146558" y="247396"/>
                    <a:pt x="142367" y="285623"/>
                  </a:cubicBezTo>
                  <a:cubicBezTo>
                    <a:pt x="141224" y="295910"/>
                    <a:pt x="113411" y="326517"/>
                    <a:pt x="92329" y="339217"/>
                  </a:cubicBezTo>
                  <a:cubicBezTo>
                    <a:pt x="77724" y="347218"/>
                    <a:pt x="63754" y="343281"/>
                    <a:pt x="70231" y="325120"/>
                  </a:cubicBezTo>
                  <a:cubicBezTo>
                    <a:pt x="87757" y="273050"/>
                    <a:pt x="109474" y="242824"/>
                    <a:pt x="132588" y="193040"/>
                  </a:cubicBezTo>
                  <a:cubicBezTo>
                    <a:pt x="136271" y="185293"/>
                    <a:pt x="135001" y="181356"/>
                    <a:pt x="126746" y="178054"/>
                  </a:cubicBezTo>
                  <a:cubicBezTo>
                    <a:pt x="110363" y="172466"/>
                    <a:pt x="87757" y="171196"/>
                    <a:pt x="72771" y="200533"/>
                  </a:cubicBezTo>
                  <a:cubicBezTo>
                    <a:pt x="54102" y="237109"/>
                    <a:pt x="0" y="336169"/>
                    <a:pt x="34163" y="362712"/>
                  </a:cubicBezTo>
                  <a:cubicBezTo>
                    <a:pt x="80645" y="398780"/>
                    <a:pt x="139446" y="326517"/>
                    <a:pt x="142621" y="323850"/>
                  </a:cubicBezTo>
                  <a:cubicBezTo>
                    <a:pt x="144653" y="339598"/>
                    <a:pt x="146558" y="371221"/>
                    <a:pt x="176784" y="371221"/>
                  </a:cubicBezTo>
                  <a:cubicBezTo>
                    <a:pt x="204343" y="371221"/>
                    <a:pt x="219837" y="347091"/>
                    <a:pt x="228219" y="337185"/>
                  </a:cubicBezTo>
                  <a:cubicBezTo>
                    <a:pt x="229235" y="342519"/>
                    <a:pt x="231013" y="347218"/>
                    <a:pt x="233680" y="351409"/>
                  </a:cubicBezTo>
                  <a:cubicBezTo>
                    <a:pt x="242570" y="365379"/>
                    <a:pt x="254127" y="372491"/>
                    <a:pt x="269367" y="370840"/>
                  </a:cubicBezTo>
                  <a:cubicBezTo>
                    <a:pt x="306197" y="369443"/>
                    <a:pt x="336423" y="344297"/>
                    <a:pt x="357251" y="316992"/>
                  </a:cubicBezTo>
                  <a:cubicBezTo>
                    <a:pt x="353568" y="336169"/>
                    <a:pt x="357759" y="370078"/>
                    <a:pt x="375539" y="369443"/>
                  </a:cubicBezTo>
                  <a:cubicBezTo>
                    <a:pt x="396367" y="368808"/>
                    <a:pt x="411480" y="348488"/>
                    <a:pt x="420624" y="338582"/>
                  </a:cubicBezTo>
                  <a:cubicBezTo>
                    <a:pt x="433705" y="324485"/>
                    <a:pt x="464185" y="278638"/>
                    <a:pt x="464947" y="281813"/>
                  </a:cubicBezTo>
                  <a:cubicBezTo>
                    <a:pt x="466344" y="287274"/>
                    <a:pt x="429387" y="342392"/>
                    <a:pt x="446405" y="363474"/>
                  </a:cubicBezTo>
                  <a:cubicBezTo>
                    <a:pt x="457454" y="377190"/>
                    <a:pt x="470916" y="361823"/>
                    <a:pt x="479806" y="353695"/>
                  </a:cubicBezTo>
                  <a:cubicBezTo>
                    <a:pt x="510794" y="323088"/>
                    <a:pt x="564134" y="249428"/>
                    <a:pt x="572770" y="250825"/>
                  </a:cubicBezTo>
                  <a:cubicBezTo>
                    <a:pt x="581406" y="252222"/>
                    <a:pt x="525018" y="330835"/>
                    <a:pt x="551053" y="359918"/>
                  </a:cubicBezTo>
                  <a:cubicBezTo>
                    <a:pt x="558546" y="368173"/>
                    <a:pt x="574929" y="372872"/>
                    <a:pt x="585089" y="363474"/>
                  </a:cubicBezTo>
                  <a:cubicBezTo>
                    <a:pt x="605790" y="344297"/>
                    <a:pt x="659511" y="271272"/>
                    <a:pt x="664591" y="271272"/>
                  </a:cubicBezTo>
                  <a:cubicBezTo>
                    <a:pt x="669671" y="271272"/>
                    <a:pt x="652145" y="310896"/>
                    <a:pt x="649859" y="320675"/>
                  </a:cubicBezTo>
                  <a:cubicBezTo>
                    <a:pt x="646176" y="336042"/>
                    <a:pt x="646938" y="358902"/>
                    <a:pt x="663321" y="365506"/>
                  </a:cubicBezTo>
                  <a:cubicBezTo>
                    <a:pt x="711581" y="384937"/>
                    <a:pt x="748919" y="320421"/>
                    <a:pt x="773811" y="289179"/>
                  </a:cubicBezTo>
                  <a:cubicBezTo>
                    <a:pt x="772414" y="295656"/>
                    <a:pt x="771144" y="302133"/>
                    <a:pt x="769747" y="308610"/>
                  </a:cubicBezTo>
                  <a:cubicBezTo>
                    <a:pt x="762000" y="338455"/>
                    <a:pt x="773684" y="382143"/>
                    <a:pt x="811022" y="364109"/>
                  </a:cubicBezTo>
                  <a:cubicBezTo>
                    <a:pt x="835914" y="352171"/>
                    <a:pt x="886333" y="255905"/>
                    <a:pt x="895604" y="257683"/>
                  </a:cubicBezTo>
                  <a:cubicBezTo>
                    <a:pt x="904367" y="259461"/>
                    <a:pt x="848233" y="337058"/>
                    <a:pt x="881888" y="363982"/>
                  </a:cubicBezTo>
                  <a:cubicBezTo>
                    <a:pt x="890016" y="370459"/>
                    <a:pt x="900684" y="368046"/>
                    <a:pt x="908685" y="357124"/>
                  </a:cubicBezTo>
                  <a:cubicBezTo>
                    <a:pt x="930021" y="327914"/>
                    <a:pt x="972312" y="274193"/>
                    <a:pt x="979297" y="275844"/>
                  </a:cubicBezTo>
                  <a:cubicBezTo>
                    <a:pt x="986282" y="277495"/>
                    <a:pt x="961898" y="319405"/>
                    <a:pt x="969518" y="343281"/>
                  </a:cubicBezTo>
                  <a:cubicBezTo>
                    <a:pt x="977519" y="368300"/>
                    <a:pt x="1002411" y="364998"/>
                    <a:pt x="1014349" y="359156"/>
                  </a:cubicBezTo>
                  <a:cubicBezTo>
                    <a:pt x="1029335" y="351790"/>
                    <a:pt x="1038225" y="341249"/>
                    <a:pt x="1047369" y="330835"/>
                  </a:cubicBezTo>
                  <a:cubicBezTo>
                    <a:pt x="1042289" y="346075"/>
                    <a:pt x="1038860" y="356108"/>
                    <a:pt x="1038860" y="356108"/>
                  </a:cubicBezTo>
                  <a:cubicBezTo>
                    <a:pt x="1033780" y="369189"/>
                    <a:pt x="1051433" y="365506"/>
                    <a:pt x="1059307" y="365887"/>
                  </a:cubicBezTo>
                  <a:cubicBezTo>
                    <a:pt x="1079627" y="366776"/>
                    <a:pt x="1084453" y="345059"/>
                    <a:pt x="1092962" y="321691"/>
                  </a:cubicBezTo>
                  <a:cubicBezTo>
                    <a:pt x="1094740" y="316738"/>
                    <a:pt x="1097026" y="316865"/>
                    <a:pt x="1100074" y="320802"/>
                  </a:cubicBezTo>
                  <a:cubicBezTo>
                    <a:pt x="1105916" y="328422"/>
                    <a:pt x="1127125" y="371602"/>
                    <a:pt x="1155700" y="371602"/>
                  </a:cubicBezTo>
                  <a:cubicBezTo>
                    <a:pt x="1170940" y="371602"/>
                    <a:pt x="1185926" y="361061"/>
                    <a:pt x="1200277" y="342392"/>
                  </a:cubicBezTo>
                  <a:cubicBezTo>
                    <a:pt x="1201166" y="345567"/>
                    <a:pt x="1202436" y="348615"/>
                    <a:pt x="1204214" y="351155"/>
                  </a:cubicBezTo>
                  <a:cubicBezTo>
                    <a:pt x="1211580" y="362331"/>
                    <a:pt x="1221105" y="367919"/>
                    <a:pt x="1233805" y="366649"/>
                  </a:cubicBezTo>
                  <a:cubicBezTo>
                    <a:pt x="1266190" y="365506"/>
                    <a:pt x="1292098" y="343281"/>
                    <a:pt x="1313434" y="321183"/>
                  </a:cubicBezTo>
                  <a:cubicBezTo>
                    <a:pt x="1315085" y="338582"/>
                    <a:pt x="1325245" y="355981"/>
                    <a:pt x="1343025" y="361696"/>
                  </a:cubicBezTo>
                  <a:cubicBezTo>
                    <a:pt x="1356360" y="365887"/>
                    <a:pt x="1383538" y="368046"/>
                    <a:pt x="1389507" y="356997"/>
                  </a:cubicBezTo>
                  <a:cubicBezTo>
                    <a:pt x="1393190" y="350266"/>
                    <a:pt x="1392174" y="344297"/>
                    <a:pt x="1387856" y="337820"/>
                  </a:cubicBezTo>
                </a:path>
              </a:pathLst>
            </a:custGeom>
            <a:solidFill>
              <a:srgbClr val="CF102D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110996" y="161798"/>
              <a:ext cx="37338" cy="108204"/>
            </a:xfrm>
            <a:custGeom>
              <a:avLst/>
              <a:gdLst/>
              <a:ahLst/>
              <a:cxnLst/>
              <a:rect l="l" t="t" r="r" b="b"/>
              <a:pathLst>
                <a:path w="37338" h="108204">
                  <a:moveTo>
                    <a:pt x="19050" y="21844"/>
                  </a:moveTo>
                  <a:lnTo>
                    <a:pt x="18669" y="21844"/>
                  </a:lnTo>
                  <a:lnTo>
                    <a:pt x="1778" y="33782"/>
                  </a:lnTo>
                  <a:cubicBezTo>
                    <a:pt x="762" y="34417"/>
                    <a:pt x="0" y="34163"/>
                    <a:pt x="0" y="32766"/>
                  </a:cubicBezTo>
                  <a:lnTo>
                    <a:pt x="0" y="16129"/>
                  </a:lnTo>
                  <a:cubicBezTo>
                    <a:pt x="0" y="15113"/>
                    <a:pt x="381" y="14478"/>
                    <a:pt x="1143" y="13843"/>
                  </a:cubicBezTo>
                  <a:lnTo>
                    <a:pt x="18923" y="1016"/>
                  </a:lnTo>
                  <a:cubicBezTo>
                    <a:pt x="19685" y="381"/>
                    <a:pt x="20574" y="0"/>
                    <a:pt x="21844" y="0"/>
                  </a:cubicBezTo>
                  <a:lnTo>
                    <a:pt x="35687" y="0"/>
                  </a:lnTo>
                  <a:cubicBezTo>
                    <a:pt x="36703" y="0"/>
                    <a:pt x="37338" y="635"/>
                    <a:pt x="37338" y="1651"/>
                  </a:cubicBezTo>
                  <a:lnTo>
                    <a:pt x="37338" y="106553"/>
                  </a:lnTo>
                  <a:cubicBezTo>
                    <a:pt x="37338" y="107569"/>
                    <a:pt x="36703" y="108204"/>
                    <a:pt x="35687" y="108204"/>
                  </a:cubicBezTo>
                  <a:lnTo>
                    <a:pt x="20701" y="108204"/>
                  </a:lnTo>
                  <a:cubicBezTo>
                    <a:pt x="19685" y="108204"/>
                    <a:pt x="19050" y="107569"/>
                    <a:pt x="19050" y="106553"/>
                  </a:cubicBezTo>
                  <a:close/>
                </a:path>
              </a:pathLst>
            </a:custGeom>
            <a:solidFill>
              <a:srgbClr val="CF102D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252474" y="159131"/>
              <a:ext cx="75438" cy="110998"/>
            </a:xfrm>
            <a:custGeom>
              <a:avLst/>
              <a:gdLst/>
              <a:ahLst/>
              <a:cxnLst/>
              <a:rect l="l" t="t" r="r" b="b"/>
              <a:pathLst>
                <a:path w="75438" h="110998">
                  <a:moveTo>
                    <a:pt x="0" y="90805"/>
                  </a:moveTo>
                  <a:lnTo>
                    <a:pt x="0" y="80391"/>
                  </a:lnTo>
                  <a:cubicBezTo>
                    <a:pt x="0" y="78486"/>
                    <a:pt x="889" y="76835"/>
                    <a:pt x="1143" y="76327"/>
                  </a:cubicBezTo>
                  <a:lnTo>
                    <a:pt x="35814" y="2540"/>
                  </a:lnTo>
                  <a:cubicBezTo>
                    <a:pt x="36576" y="1270"/>
                    <a:pt x="36957" y="0"/>
                    <a:pt x="39751" y="0"/>
                  </a:cubicBezTo>
                  <a:lnTo>
                    <a:pt x="52324" y="0"/>
                  </a:lnTo>
                  <a:cubicBezTo>
                    <a:pt x="54102" y="0"/>
                    <a:pt x="54991" y="1651"/>
                    <a:pt x="54483" y="3048"/>
                  </a:cubicBezTo>
                  <a:lnTo>
                    <a:pt x="20066" y="77216"/>
                  </a:lnTo>
                  <a:lnTo>
                    <a:pt x="20066" y="77470"/>
                  </a:lnTo>
                  <a:lnTo>
                    <a:pt x="45212" y="77470"/>
                  </a:lnTo>
                  <a:cubicBezTo>
                    <a:pt x="45720" y="77470"/>
                    <a:pt x="46228" y="77089"/>
                    <a:pt x="46228" y="76454"/>
                  </a:cubicBezTo>
                  <a:lnTo>
                    <a:pt x="46228" y="50292"/>
                  </a:lnTo>
                  <a:cubicBezTo>
                    <a:pt x="46228" y="48641"/>
                    <a:pt x="47625" y="47244"/>
                    <a:pt x="49276" y="47244"/>
                  </a:cubicBezTo>
                  <a:lnTo>
                    <a:pt x="61595" y="47244"/>
                  </a:lnTo>
                  <a:cubicBezTo>
                    <a:pt x="63246" y="47244"/>
                    <a:pt x="64643" y="48641"/>
                    <a:pt x="64643" y="50292"/>
                  </a:cubicBezTo>
                  <a:lnTo>
                    <a:pt x="64643" y="76581"/>
                  </a:lnTo>
                  <a:cubicBezTo>
                    <a:pt x="64643" y="77089"/>
                    <a:pt x="65024" y="77597"/>
                    <a:pt x="65659" y="77597"/>
                  </a:cubicBezTo>
                  <a:lnTo>
                    <a:pt x="72390" y="77597"/>
                  </a:lnTo>
                  <a:cubicBezTo>
                    <a:pt x="74041" y="77597"/>
                    <a:pt x="75438" y="78994"/>
                    <a:pt x="75438" y="80645"/>
                  </a:cubicBezTo>
                  <a:lnTo>
                    <a:pt x="75438" y="90932"/>
                  </a:lnTo>
                  <a:cubicBezTo>
                    <a:pt x="75438" y="92583"/>
                    <a:pt x="74041" y="93980"/>
                    <a:pt x="72390" y="93980"/>
                  </a:cubicBezTo>
                  <a:lnTo>
                    <a:pt x="65659" y="93980"/>
                  </a:lnTo>
                  <a:cubicBezTo>
                    <a:pt x="65151" y="93980"/>
                    <a:pt x="64643" y="94361"/>
                    <a:pt x="64643" y="94996"/>
                  </a:cubicBezTo>
                  <a:lnTo>
                    <a:pt x="64643" y="107950"/>
                  </a:lnTo>
                  <a:cubicBezTo>
                    <a:pt x="64643" y="109601"/>
                    <a:pt x="63246" y="110998"/>
                    <a:pt x="61595" y="110998"/>
                  </a:cubicBezTo>
                  <a:lnTo>
                    <a:pt x="49276" y="110998"/>
                  </a:lnTo>
                  <a:cubicBezTo>
                    <a:pt x="47625" y="110998"/>
                    <a:pt x="46228" y="109601"/>
                    <a:pt x="46228" y="107950"/>
                  </a:cubicBezTo>
                  <a:lnTo>
                    <a:pt x="46228" y="94869"/>
                  </a:lnTo>
                  <a:cubicBezTo>
                    <a:pt x="46228" y="94361"/>
                    <a:pt x="45847" y="93853"/>
                    <a:pt x="45212" y="93853"/>
                  </a:cubicBezTo>
                  <a:lnTo>
                    <a:pt x="3048" y="93853"/>
                  </a:lnTo>
                  <a:cubicBezTo>
                    <a:pt x="1397" y="93853"/>
                    <a:pt x="0" y="92456"/>
                    <a:pt x="0" y="90805"/>
                  </a:cubicBezTo>
                </a:path>
              </a:pathLst>
            </a:custGeom>
            <a:solidFill>
              <a:srgbClr val="CF102D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340358" y="159131"/>
              <a:ext cx="65278" cy="110744"/>
            </a:xfrm>
            <a:custGeom>
              <a:avLst/>
              <a:gdLst/>
              <a:ahLst/>
              <a:cxnLst/>
              <a:rect l="l" t="t" r="r" b="b"/>
              <a:pathLst>
                <a:path w="65278" h="110744">
                  <a:moveTo>
                    <a:pt x="45720" y="16764"/>
                  </a:moveTo>
                  <a:lnTo>
                    <a:pt x="45720" y="16256"/>
                  </a:lnTo>
                  <a:lnTo>
                    <a:pt x="18161" y="16256"/>
                  </a:lnTo>
                  <a:cubicBezTo>
                    <a:pt x="17653" y="16256"/>
                    <a:pt x="17145" y="16637"/>
                    <a:pt x="17145" y="17272"/>
                  </a:cubicBezTo>
                  <a:lnTo>
                    <a:pt x="17145" y="28702"/>
                  </a:lnTo>
                  <a:cubicBezTo>
                    <a:pt x="17145" y="30353"/>
                    <a:pt x="15875" y="31623"/>
                    <a:pt x="14224" y="31623"/>
                  </a:cubicBezTo>
                  <a:lnTo>
                    <a:pt x="2921" y="31623"/>
                  </a:lnTo>
                  <a:cubicBezTo>
                    <a:pt x="1270" y="31623"/>
                    <a:pt x="0" y="30353"/>
                    <a:pt x="0" y="28702"/>
                  </a:cubicBezTo>
                  <a:lnTo>
                    <a:pt x="0" y="2921"/>
                  </a:lnTo>
                  <a:cubicBezTo>
                    <a:pt x="0" y="1270"/>
                    <a:pt x="1270" y="0"/>
                    <a:pt x="2921" y="0"/>
                  </a:cubicBezTo>
                  <a:lnTo>
                    <a:pt x="62357" y="0"/>
                  </a:lnTo>
                  <a:cubicBezTo>
                    <a:pt x="64008" y="0"/>
                    <a:pt x="65278" y="1397"/>
                    <a:pt x="65278" y="2921"/>
                  </a:cubicBezTo>
                  <a:lnTo>
                    <a:pt x="65278" y="14351"/>
                  </a:lnTo>
                  <a:cubicBezTo>
                    <a:pt x="65278" y="15621"/>
                    <a:pt x="65151" y="16510"/>
                    <a:pt x="64770" y="17272"/>
                  </a:cubicBezTo>
                  <a:lnTo>
                    <a:pt x="28575" y="108077"/>
                  </a:lnTo>
                  <a:cubicBezTo>
                    <a:pt x="27940" y="110109"/>
                    <a:pt x="26924" y="110744"/>
                    <a:pt x="25146" y="110744"/>
                  </a:cubicBezTo>
                  <a:lnTo>
                    <a:pt x="11303" y="110744"/>
                  </a:lnTo>
                  <a:cubicBezTo>
                    <a:pt x="9906" y="110744"/>
                    <a:pt x="9271" y="109347"/>
                    <a:pt x="9906" y="107569"/>
                  </a:cubicBezTo>
                  <a:close/>
                </a:path>
              </a:pathLst>
            </a:custGeom>
            <a:solidFill>
              <a:srgbClr val="CF102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167892" y="154813"/>
              <a:ext cx="76327" cy="115062"/>
            </a:xfrm>
            <a:custGeom>
              <a:avLst/>
              <a:gdLst/>
              <a:ahLst/>
              <a:cxnLst/>
              <a:rect l="l" t="t" r="r" b="b"/>
              <a:pathLst>
                <a:path w="76327" h="115062">
                  <a:moveTo>
                    <a:pt x="58420" y="38608"/>
                  </a:moveTo>
                  <a:cubicBezTo>
                    <a:pt x="58420" y="51562"/>
                    <a:pt x="49911" y="60706"/>
                    <a:pt x="37719" y="60706"/>
                  </a:cubicBezTo>
                  <a:cubicBezTo>
                    <a:pt x="26416" y="60706"/>
                    <a:pt x="17907" y="51308"/>
                    <a:pt x="17907" y="38989"/>
                  </a:cubicBezTo>
                  <a:cubicBezTo>
                    <a:pt x="17907" y="27559"/>
                    <a:pt x="24765" y="15875"/>
                    <a:pt x="37719" y="15875"/>
                  </a:cubicBezTo>
                  <a:cubicBezTo>
                    <a:pt x="50292" y="15875"/>
                    <a:pt x="58420" y="24892"/>
                    <a:pt x="58420" y="38608"/>
                  </a:cubicBezTo>
                  <a:moveTo>
                    <a:pt x="37465" y="0"/>
                  </a:moveTo>
                  <a:cubicBezTo>
                    <a:pt x="16129" y="0"/>
                    <a:pt x="0" y="16637"/>
                    <a:pt x="0" y="38608"/>
                  </a:cubicBezTo>
                  <a:cubicBezTo>
                    <a:pt x="0" y="60325"/>
                    <a:pt x="15240" y="76073"/>
                    <a:pt x="36195" y="76073"/>
                  </a:cubicBezTo>
                  <a:cubicBezTo>
                    <a:pt x="40386" y="76073"/>
                    <a:pt x="43307" y="75184"/>
                    <a:pt x="46990" y="73406"/>
                  </a:cubicBezTo>
                  <a:cubicBezTo>
                    <a:pt x="47625" y="73152"/>
                    <a:pt x="48133" y="73787"/>
                    <a:pt x="47879" y="74295"/>
                  </a:cubicBezTo>
                  <a:lnTo>
                    <a:pt x="25273" y="112268"/>
                  </a:lnTo>
                  <a:cubicBezTo>
                    <a:pt x="24511" y="113538"/>
                    <a:pt x="25400" y="115062"/>
                    <a:pt x="26797" y="115062"/>
                  </a:cubicBezTo>
                  <a:lnTo>
                    <a:pt x="42545" y="115062"/>
                  </a:lnTo>
                  <a:cubicBezTo>
                    <a:pt x="43434" y="115062"/>
                    <a:pt x="44196" y="114554"/>
                    <a:pt x="44577" y="113919"/>
                  </a:cubicBezTo>
                  <a:lnTo>
                    <a:pt x="60960" y="85598"/>
                  </a:lnTo>
                  <a:cubicBezTo>
                    <a:pt x="70993" y="66929"/>
                    <a:pt x="76327" y="57658"/>
                    <a:pt x="76327" y="38227"/>
                  </a:cubicBezTo>
                  <a:cubicBezTo>
                    <a:pt x="76327" y="15748"/>
                    <a:pt x="60325" y="0"/>
                    <a:pt x="37465" y="0"/>
                  </a:cubicBezTo>
                </a:path>
              </a:pathLst>
            </a:custGeom>
            <a:solidFill>
              <a:srgbClr val="CF102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221641" y="2329180"/>
            <a:ext cx="15844719" cy="488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i="1">
                <a:solidFill>
                  <a:srgbClr val="1E1E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Vitamnka - jedan je od vodećih brendova u oblasti prehrambene industrije u regionu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496677" y="6082900"/>
            <a:ext cx="2894933" cy="736991"/>
            <a:chOff x="0" y="0"/>
            <a:chExt cx="812800" cy="20692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06922"/>
            </a:xfrm>
            <a:custGeom>
              <a:avLst/>
              <a:gdLst/>
              <a:ahLst/>
              <a:cxnLst/>
              <a:rect l="l" t="t" r="r" b="b"/>
              <a:pathLst>
                <a:path w="812800" h="206922">
                  <a:moveTo>
                    <a:pt x="103461" y="0"/>
                  </a:moveTo>
                  <a:lnTo>
                    <a:pt x="709339" y="0"/>
                  </a:lnTo>
                  <a:cubicBezTo>
                    <a:pt x="766479" y="0"/>
                    <a:pt x="812800" y="46321"/>
                    <a:pt x="812800" y="103461"/>
                  </a:cubicBezTo>
                  <a:lnTo>
                    <a:pt x="812800" y="103461"/>
                  </a:lnTo>
                  <a:cubicBezTo>
                    <a:pt x="812800" y="160601"/>
                    <a:pt x="766479" y="206922"/>
                    <a:pt x="709339" y="206922"/>
                  </a:cubicBezTo>
                  <a:lnTo>
                    <a:pt x="103461" y="206922"/>
                  </a:lnTo>
                  <a:cubicBezTo>
                    <a:pt x="46321" y="206922"/>
                    <a:pt x="0" y="160601"/>
                    <a:pt x="0" y="103461"/>
                  </a:cubicBezTo>
                  <a:lnTo>
                    <a:pt x="0" y="103461"/>
                  </a:lnTo>
                  <a:cubicBezTo>
                    <a:pt x="0" y="46321"/>
                    <a:pt x="46321" y="0"/>
                    <a:pt x="103461" y="0"/>
                  </a:cubicBezTo>
                  <a:close/>
                </a:path>
              </a:pathLst>
            </a:custGeom>
            <a:solidFill>
              <a:srgbClr val="CF102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254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1"/>
                </a:lnSpc>
              </a:pPr>
              <a:r>
                <a:rPr lang="en-US" sz="2165" spc="8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Salate i zimnica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973597" y="3238510"/>
            <a:ext cx="2309230" cy="2845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93"/>
              </a:lnSpc>
              <a:spcBef>
                <a:spcPct val="0"/>
              </a:spcBef>
            </a:pPr>
            <a:r>
              <a:rPr lang="en-US" sz="12138" b="1">
                <a:solidFill>
                  <a:srgbClr val="1E1E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75 </a:t>
            </a:r>
          </a:p>
          <a:p>
            <a:pPr algn="ctr">
              <a:lnSpc>
                <a:spcPts val="5310"/>
              </a:lnSpc>
              <a:spcBef>
                <a:spcPct val="0"/>
              </a:spcBef>
            </a:pPr>
            <a:endParaRPr lang="en-US" sz="12138" b="1">
              <a:solidFill>
                <a:srgbClr val="1E1E4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70846" y="5254278"/>
            <a:ext cx="3346596" cy="397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3"/>
              </a:lnSpc>
            </a:pPr>
            <a:r>
              <a:rPr lang="en-US" sz="2345" b="1">
                <a:solidFill>
                  <a:srgbClr val="1E1E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godina duge tradicije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739186" y="5504425"/>
            <a:ext cx="2264682" cy="399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3"/>
              </a:lnSpc>
              <a:spcBef>
                <a:spcPct val="0"/>
              </a:spcBef>
            </a:pPr>
            <a:r>
              <a:rPr lang="en-US" sz="2345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zemalja izvoza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48559" y="3238510"/>
            <a:ext cx="1645935" cy="2064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41"/>
              </a:lnSpc>
              <a:spcBef>
                <a:spcPct val="0"/>
              </a:spcBef>
            </a:pPr>
            <a:r>
              <a:rPr lang="en-US" sz="12100" b="1">
                <a:solidFill>
                  <a:srgbClr val="1E1E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655249" y="3238510"/>
            <a:ext cx="1828878" cy="2064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41"/>
              </a:lnSpc>
              <a:spcBef>
                <a:spcPct val="0"/>
              </a:spcBef>
            </a:pPr>
            <a:r>
              <a:rPr lang="en-US" sz="12100" b="1">
                <a:solidFill>
                  <a:srgbClr val="1E1E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977243" y="5504425"/>
            <a:ext cx="1184890" cy="399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3"/>
              </a:lnSpc>
              <a:spcBef>
                <a:spcPct val="0"/>
              </a:spcBef>
            </a:pPr>
            <a:r>
              <a:rPr lang="en-US" sz="2345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artikala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7424060" y="6082900"/>
            <a:ext cx="2894933" cy="736991"/>
            <a:chOff x="0" y="0"/>
            <a:chExt cx="812800" cy="20692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206922"/>
            </a:xfrm>
            <a:custGeom>
              <a:avLst/>
              <a:gdLst/>
              <a:ahLst/>
              <a:cxnLst/>
              <a:rect l="l" t="t" r="r" b="b"/>
              <a:pathLst>
                <a:path w="812800" h="206922">
                  <a:moveTo>
                    <a:pt x="103461" y="0"/>
                  </a:moveTo>
                  <a:lnTo>
                    <a:pt x="709339" y="0"/>
                  </a:lnTo>
                  <a:cubicBezTo>
                    <a:pt x="766479" y="0"/>
                    <a:pt x="812800" y="46321"/>
                    <a:pt x="812800" y="103461"/>
                  </a:cubicBezTo>
                  <a:lnTo>
                    <a:pt x="812800" y="103461"/>
                  </a:lnTo>
                  <a:cubicBezTo>
                    <a:pt x="812800" y="160601"/>
                    <a:pt x="766479" y="206922"/>
                    <a:pt x="709339" y="206922"/>
                  </a:cubicBezTo>
                  <a:lnTo>
                    <a:pt x="103461" y="206922"/>
                  </a:lnTo>
                  <a:cubicBezTo>
                    <a:pt x="46321" y="206922"/>
                    <a:pt x="0" y="160601"/>
                    <a:pt x="0" y="103461"/>
                  </a:cubicBezTo>
                  <a:lnTo>
                    <a:pt x="0" y="103461"/>
                  </a:lnTo>
                  <a:cubicBezTo>
                    <a:pt x="0" y="46321"/>
                    <a:pt x="46321" y="0"/>
                    <a:pt x="103461" y="0"/>
                  </a:cubicBezTo>
                  <a:close/>
                </a:path>
              </a:pathLst>
            </a:custGeom>
            <a:solidFill>
              <a:srgbClr val="CF102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812800" cy="254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1"/>
                </a:lnSpc>
              </a:pPr>
              <a:r>
                <a:rPr lang="en-US" sz="2165" spc="8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Slatki program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122222" y="6082900"/>
            <a:ext cx="2894933" cy="736991"/>
            <a:chOff x="0" y="0"/>
            <a:chExt cx="812800" cy="20692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206922"/>
            </a:xfrm>
            <a:custGeom>
              <a:avLst/>
              <a:gdLst/>
              <a:ahLst/>
              <a:cxnLst/>
              <a:rect l="l" t="t" r="r" b="b"/>
              <a:pathLst>
                <a:path w="812800" h="206922">
                  <a:moveTo>
                    <a:pt x="103461" y="0"/>
                  </a:moveTo>
                  <a:lnTo>
                    <a:pt x="709339" y="0"/>
                  </a:lnTo>
                  <a:cubicBezTo>
                    <a:pt x="766479" y="0"/>
                    <a:pt x="812800" y="46321"/>
                    <a:pt x="812800" y="103461"/>
                  </a:cubicBezTo>
                  <a:lnTo>
                    <a:pt x="812800" y="103461"/>
                  </a:lnTo>
                  <a:cubicBezTo>
                    <a:pt x="812800" y="160601"/>
                    <a:pt x="766479" y="206922"/>
                    <a:pt x="709339" y="206922"/>
                  </a:cubicBezTo>
                  <a:lnTo>
                    <a:pt x="103461" y="206922"/>
                  </a:lnTo>
                  <a:cubicBezTo>
                    <a:pt x="46321" y="206922"/>
                    <a:pt x="0" y="160601"/>
                    <a:pt x="0" y="103461"/>
                  </a:cubicBezTo>
                  <a:lnTo>
                    <a:pt x="0" y="103461"/>
                  </a:lnTo>
                  <a:cubicBezTo>
                    <a:pt x="0" y="46321"/>
                    <a:pt x="46321" y="0"/>
                    <a:pt x="103461" y="0"/>
                  </a:cubicBezTo>
                  <a:close/>
                </a:path>
              </a:pathLst>
            </a:custGeom>
            <a:solidFill>
              <a:srgbClr val="CF102D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812800" cy="254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1"/>
                </a:lnSpc>
              </a:pPr>
              <a:r>
                <a:rPr lang="en-US" sz="2165" spc="8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Sokovi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 rot="-38160">
            <a:off x="1607448" y="8135903"/>
            <a:ext cx="1151765" cy="1796669"/>
            <a:chOff x="0" y="0"/>
            <a:chExt cx="3858971" cy="601971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859022" cy="6019673"/>
            </a:xfrm>
            <a:custGeom>
              <a:avLst/>
              <a:gdLst/>
              <a:ahLst/>
              <a:cxnLst/>
              <a:rect l="l" t="t" r="r" b="b"/>
              <a:pathLst>
                <a:path w="3859022" h="6019673">
                  <a:moveTo>
                    <a:pt x="3859022" y="254"/>
                  </a:moveTo>
                  <a:lnTo>
                    <a:pt x="1879600" y="127"/>
                  </a:lnTo>
                  <a:lnTo>
                    <a:pt x="381" y="0"/>
                  </a:lnTo>
                  <a:lnTo>
                    <a:pt x="127" y="4137787"/>
                  </a:lnTo>
                  <a:lnTo>
                    <a:pt x="0" y="6019419"/>
                  </a:lnTo>
                  <a:lnTo>
                    <a:pt x="3192018" y="6019673"/>
                  </a:lnTo>
                  <a:lnTo>
                    <a:pt x="3858514" y="6019673"/>
                  </a:lnTo>
                  <a:lnTo>
                    <a:pt x="3858641" y="3819271"/>
                  </a:lnTo>
                  <a:lnTo>
                    <a:pt x="3859022" y="254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9" name="Freeform 29"/>
          <p:cNvSpPr/>
          <p:nvPr/>
        </p:nvSpPr>
        <p:spPr>
          <a:xfrm>
            <a:off x="3238655" y="8129566"/>
            <a:ext cx="1159957" cy="1809343"/>
          </a:xfrm>
          <a:custGeom>
            <a:avLst/>
            <a:gdLst/>
            <a:ahLst/>
            <a:cxnLst/>
            <a:rect l="l" t="t" r="r" b="b"/>
            <a:pathLst>
              <a:path w="1159957" h="1809343">
                <a:moveTo>
                  <a:pt x="0" y="0"/>
                </a:moveTo>
                <a:lnTo>
                  <a:pt x="1159957" y="0"/>
                </a:lnTo>
                <a:lnTo>
                  <a:pt x="1159957" y="1809342"/>
                </a:lnTo>
                <a:lnTo>
                  <a:pt x="0" y="180934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4868511" y="8129566"/>
            <a:ext cx="1170516" cy="1809343"/>
          </a:xfrm>
          <a:custGeom>
            <a:avLst/>
            <a:gdLst/>
            <a:ahLst/>
            <a:cxnLst/>
            <a:rect l="l" t="t" r="r" b="b"/>
            <a:pathLst>
              <a:path w="1170516" h="1809343">
                <a:moveTo>
                  <a:pt x="0" y="0"/>
                </a:moveTo>
                <a:lnTo>
                  <a:pt x="1170516" y="0"/>
                </a:lnTo>
                <a:lnTo>
                  <a:pt x="1170516" y="1809342"/>
                </a:lnTo>
                <a:lnTo>
                  <a:pt x="0" y="180934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6508925" y="8129566"/>
            <a:ext cx="1168720" cy="1809343"/>
          </a:xfrm>
          <a:custGeom>
            <a:avLst/>
            <a:gdLst/>
            <a:ahLst/>
            <a:cxnLst/>
            <a:rect l="l" t="t" r="r" b="b"/>
            <a:pathLst>
              <a:path w="1168720" h="1809343">
                <a:moveTo>
                  <a:pt x="0" y="0"/>
                </a:moveTo>
                <a:lnTo>
                  <a:pt x="1168721" y="0"/>
                </a:lnTo>
                <a:lnTo>
                  <a:pt x="1168721" y="1809342"/>
                </a:lnTo>
                <a:lnTo>
                  <a:pt x="0" y="180934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8147544" y="8129566"/>
            <a:ext cx="1165331" cy="1809343"/>
          </a:xfrm>
          <a:custGeom>
            <a:avLst/>
            <a:gdLst/>
            <a:ahLst/>
            <a:cxnLst/>
            <a:rect l="l" t="t" r="r" b="b"/>
            <a:pathLst>
              <a:path w="1165331" h="1809343">
                <a:moveTo>
                  <a:pt x="0" y="0"/>
                </a:moveTo>
                <a:lnTo>
                  <a:pt x="1165332" y="0"/>
                </a:lnTo>
                <a:lnTo>
                  <a:pt x="1165332" y="1809342"/>
                </a:lnTo>
                <a:lnTo>
                  <a:pt x="0" y="180934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9782774" y="8129566"/>
            <a:ext cx="1097314" cy="1693678"/>
          </a:xfrm>
          <a:custGeom>
            <a:avLst/>
            <a:gdLst/>
            <a:ahLst/>
            <a:cxnLst/>
            <a:rect l="l" t="t" r="r" b="b"/>
            <a:pathLst>
              <a:path w="1097314" h="1693678">
                <a:moveTo>
                  <a:pt x="0" y="0"/>
                </a:moveTo>
                <a:lnTo>
                  <a:pt x="1097314" y="0"/>
                </a:lnTo>
                <a:lnTo>
                  <a:pt x="1097314" y="1693678"/>
                </a:lnTo>
                <a:lnTo>
                  <a:pt x="0" y="169367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1347431" y="8129566"/>
            <a:ext cx="1095224" cy="1693678"/>
          </a:xfrm>
          <a:custGeom>
            <a:avLst/>
            <a:gdLst/>
            <a:ahLst/>
            <a:cxnLst/>
            <a:rect l="l" t="t" r="r" b="b"/>
            <a:pathLst>
              <a:path w="1095224" h="1693678">
                <a:moveTo>
                  <a:pt x="0" y="0"/>
                </a:moveTo>
                <a:lnTo>
                  <a:pt x="1095224" y="0"/>
                </a:lnTo>
                <a:lnTo>
                  <a:pt x="1095224" y="1693678"/>
                </a:lnTo>
                <a:lnTo>
                  <a:pt x="0" y="169367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2909998" y="8129566"/>
            <a:ext cx="1067802" cy="1667466"/>
          </a:xfrm>
          <a:custGeom>
            <a:avLst/>
            <a:gdLst/>
            <a:ahLst/>
            <a:cxnLst/>
            <a:rect l="l" t="t" r="r" b="b"/>
            <a:pathLst>
              <a:path w="1067802" h="1667466">
                <a:moveTo>
                  <a:pt x="0" y="0"/>
                </a:moveTo>
                <a:lnTo>
                  <a:pt x="1067802" y="0"/>
                </a:lnTo>
                <a:lnTo>
                  <a:pt x="1067802" y="1667465"/>
                </a:lnTo>
                <a:lnTo>
                  <a:pt x="0" y="1667465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4445143" y="8129566"/>
            <a:ext cx="1082102" cy="1693678"/>
          </a:xfrm>
          <a:custGeom>
            <a:avLst/>
            <a:gdLst/>
            <a:ahLst/>
            <a:cxnLst/>
            <a:rect l="l" t="t" r="r" b="b"/>
            <a:pathLst>
              <a:path w="1082102" h="1693678">
                <a:moveTo>
                  <a:pt x="0" y="0"/>
                </a:moveTo>
                <a:lnTo>
                  <a:pt x="1082102" y="0"/>
                </a:lnTo>
                <a:lnTo>
                  <a:pt x="1082102" y="1693678"/>
                </a:lnTo>
                <a:lnTo>
                  <a:pt x="0" y="169367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roup 37"/>
          <p:cNvGrpSpPr/>
          <p:nvPr/>
        </p:nvGrpSpPr>
        <p:grpSpPr>
          <a:xfrm rot="-53880">
            <a:off x="15897881" y="8123354"/>
            <a:ext cx="779377" cy="1694359"/>
            <a:chOff x="0" y="0"/>
            <a:chExt cx="2779547" cy="6042711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779522" cy="6042660"/>
            </a:xfrm>
            <a:custGeom>
              <a:avLst/>
              <a:gdLst/>
              <a:ahLst/>
              <a:cxnLst/>
              <a:rect l="l" t="t" r="r" b="b"/>
              <a:pathLst>
                <a:path w="2779522" h="6042660">
                  <a:moveTo>
                    <a:pt x="2779522" y="254"/>
                  </a:moveTo>
                  <a:lnTo>
                    <a:pt x="635" y="0"/>
                  </a:lnTo>
                  <a:lnTo>
                    <a:pt x="381" y="1843405"/>
                  </a:lnTo>
                  <a:lnTo>
                    <a:pt x="0" y="6042406"/>
                  </a:lnTo>
                  <a:lnTo>
                    <a:pt x="2778887" y="6042660"/>
                  </a:lnTo>
                  <a:lnTo>
                    <a:pt x="2779522" y="254"/>
                  </a:ln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9" name="TextBox 39"/>
          <p:cNvSpPr txBox="1"/>
          <p:nvPr/>
        </p:nvSpPr>
        <p:spPr>
          <a:xfrm>
            <a:off x="7677646" y="5230325"/>
            <a:ext cx="2511028" cy="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1E1E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zemalja izvoza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870318" y="5230325"/>
            <a:ext cx="1313855" cy="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dirty="0" err="1">
                <a:solidFill>
                  <a:schemeClr val="tx2">
                    <a:lumMod val="7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artikala</a:t>
            </a:r>
            <a:endParaRPr lang="en-US" sz="2599" b="1" dirty="0">
              <a:solidFill>
                <a:schemeClr val="tx2">
                  <a:lumMod val="75000"/>
                </a:scheme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716295" y="0"/>
            <a:ext cx="0" cy="10287000"/>
          </a:xfrm>
          <a:prstGeom prst="line">
            <a:avLst/>
          </a:prstGeom>
          <a:ln w="38100" cap="flat">
            <a:solidFill>
              <a:srgbClr val="1E1E49">
                <a:alpha val="8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>
            <a:off x="0" y="649288"/>
            <a:ext cx="18288000" cy="19050"/>
          </a:xfrm>
          <a:prstGeom prst="line">
            <a:avLst/>
          </a:prstGeom>
          <a:ln w="38100" cap="flat">
            <a:solidFill>
              <a:srgbClr val="1E1E49">
                <a:alpha val="8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240328" y="1779935"/>
            <a:ext cx="4063365" cy="8229600"/>
          </a:xfrm>
          <a:custGeom>
            <a:avLst/>
            <a:gdLst/>
            <a:ahLst/>
            <a:cxnLst/>
            <a:rect l="l" t="t" r="r" b="b"/>
            <a:pathLst>
              <a:path w="4063365" h="8229600">
                <a:moveTo>
                  <a:pt x="0" y="0"/>
                </a:moveTo>
                <a:lnTo>
                  <a:pt x="4063365" y="0"/>
                </a:lnTo>
                <a:lnTo>
                  <a:pt x="406336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928714" y="4719320"/>
            <a:ext cx="5017233" cy="5017233"/>
          </a:xfrm>
          <a:custGeom>
            <a:avLst/>
            <a:gdLst/>
            <a:ahLst/>
            <a:cxnLst/>
            <a:rect l="l" t="t" r="r" b="b"/>
            <a:pathLst>
              <a:path w="5017233" h="5017233">
                <a:moveTo>
                  <a:pt x="0" y="0"/>
                </a:moveTo>
                <a:lnTo>
                  <a:pt x="5017233" y="0"/>
                </a:lnTo>
                <a:lnTo>
                  <a:pt x="5017233" y="5017233"/>
                </a:lnTo>
                <a:lnTo>
                  <a:pt x="0" y="501723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133600" y="1208442"/>
            <a:ext cx="14020800" cy="1028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KREATIVNI IZAZOV BY VITAMINKA!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479727" y="2571082"/>
            <a:ext cx="11674673" cy="895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Vitaminka i Ekonomski fakultet u Banjoj Luci su osmislili kreativni izazov za studente Ekonomskog fakulteta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172158" y="4105243"/>
            <a:ext cx="5087142" cy="1192216"/>
            <a:chOff x="0" y="0"/>
            <a:chExt cx="1428299" cy="3347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28299" cy="334734"/>
            </a:xfrm>
            <a:custGeom>
              <a:avLst/>
              <a:gdLst/>
              <a:ahLst/>
              <a:cxnLst/>
              <a:rect l="l" t="t" r="r" b="b"/>
              <a:pathLst>
                <a:path w="1428299" h="334734">
                  <a:moveTo>
                    <a:pt x="77615" y="0"/>
                  </a:moveTo>
                  <a:lnTo>
                    <a:pt x="1350684" y="0"/>
                  </a:lnTo>
                  <a:cubicBezTo>
                    <a:pt x="1371269" y="0"/>
                    <a:pt x="1391010" y="8177"/>
                    <a:pt x="1405566" y="22733"/>
                  </a:cubicBezTo>
                  <a:cubicBezTo>
                    <a:pt x="1420122" y="37288"/>
                    <a:pt x="1428299" y="57030"/>
                    <a:pt x="1428299" y="77615"/>
                  </a:cubicBezTo>
                  <a:lnTo>
                    <a:pt x="1428299" y="257119"/>
                  </a:lnTo>
                  <a:cubicBezTo>
                    <a:pt x="1428299" y="299985"/>
                    <a:pt x="1393550" y="334734"/>
                    <a:pt x="1350684" y="334734"/>
                  </a:cubicBezTo>
                  <a:lnTo>
                    <a:pt x="77615" y="334734"/>
                  </a:lnTo>
                  <a:cubicBezTo>
                    <a:pt x="57030" y="334734"/>
                    <a:pt x="37288" y="326557"/>
                    <a:pt x="22733" y="312001"/>
                  </a:cubicBezTo>
                  <a:cubicBezTo>
                    <a:pt x="8177" y="297446"/>
                    <a:pt x="0" y="277704"/>
                    <a:pt x="0" y="257119"/>
                  </a:cubicBezTo>
                  <a:lnTo>
                    <a:pt x="0" y="77615"/>
                  </a:lnTo>
                  <a:cubicBezTo>
                    <a:pt x="0" y="34749"/>
                    <a:pt x="34749" y="0"/>
                    <a:pt x="77615" y="0"/>
                  </a:cubicBezTo>
                  <a:close/>
                </a:path>
              </a:pathLst>
            </a:custGeom>
            <a:solidFill>
              <a:srgbClr val="CF102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428299" cy="382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1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379933" y="4247514"/>
            <a:ext cx="4544258" cy="895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Skeniraj da dobiješ 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više informacija o zadatku</a:t>
            </a:r>
          </a:p>
        </p:txBody>
      </p:sp>
      <p:sp>
        <p:nvSpPr>
          <p:cNvPr id="12" name="Freeform 12"/>
          <p:cNvSpPr/>
          <p:nvPr/>
        </p:nvSpPr>
        <p:spPr>
          <a:xfrm rot="5854209">
            <a:off x="12261791" y="5645951"/>
            <a:ext cx="2123342" cy="1621461"/>
          </a:xfrm>
          <a:custGeom>
            <a:avLst/>
            <a:gdLst/>
            <a:ahLst/>
            <a:cxnLst/>
            <a:rect l="l" t="t" r="r" b="b"/>
            <a:pathLst>
              <a:path w="2123342" h="1621461">
                <a:moveTo>
                  <a:pt x="0" y="0"/>
                </a:moveTo>
                <a:lnTo>
                  <a:pt x="2123342" y="0"/>
                </a:lnTo>
                <a:lnTo>
                  <a:pt x="2123342" y="1621461"/>
                </a:lnTo>
                <a:lnTo>
                  <a:pt x="0" y="162146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716295" y="0"/>
            <a:ext cx="0" cy="10287000"/>
          </a:xfrm>
          <a:prstGeom prst="line">
            <a:avLst/>
          </a:prstGeom>
          <a:ln w="38100" cap="flat">
            <a:solidFill>
              <a:srgbClr val="1E1E49">
                <a:alpha val="8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>
            <a:off x="0" y="649288"/>
            <a:ext cx="18288000" cy="19050"/>
          </a:xfrm>
          <a:prstGeom prst="line">
            <a:avLst/>
          </a:prstGeom>
          <a:ln w="38100" cap="flat">
            <a:solidFill>
              <a:srgbClr val="1E1E49">
                <a:alpha val="8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2380452" y="1015599"/>
            <a:ext cx="14010441" cy="1943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 b="1" dirty="0">
                <a:solidFill>
                  <a:srgbClr val="CF102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KREATIVNI IZAZOV BY VITAMINKA!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 b="1" dirty="0">
              <a:solidFill>
                <a:srgbClr val="CF102D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13334" y="2181882"/>
            <a:ext cx="14461331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E1E49"/>
                </a:solidFill>
                <a:latin typeface="Montserrat"/>
                <a:ea typeface="Montserrat"/>
                <a:cs typeface="Montserrat"/>
                <a:sym typeface="Montserrat"/>
              </a:rPr>
              <a:t>Osmisli kreativnu marketinšku kampanju za novi proizvod kompanije Vitaminka!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301246" y="3474751"/>
            <a:ext cx="9654398" cy="1256620"/>
            <a:chOff x="0" y="0"/>
            <a:chExt cx="2542722" cy="3309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42722" cy="330962"/>
            </a:xfrm>
            <a:custGeom>
              <a:avLst/>
              <a:gdLst/>
              <a:ahLst/>
              <a:cxnLst/>
              <a:rect l="l" t="t" r="r" b="b"/>
              <a:pathLst>
                <a:path w="2542722" h="330962">
                  <a:moveTo>
                    <a:pt x="40897" y="0"/>
                  </a:moveTo>
                  <a:lnTo>
                    <a:pt x="2501825" y="0"/>
                  </a:lnTo>
                  <a:cubicBezTo>
                    <a:pt x="2512671" y="0"/>
                    <a:pt x="2523074" y="4309"/>
                    <a:pt x="2530743" y="11979"/>
                  </a:cubicBezTo>
                  <a:cubicBezTo>
                    <a:pt x="2538413" y="19648"/>
                    <a:pt x="2542722" y="30051"/>
                    <a:pt x="2542722" y="40897"/>
                  </a:cubicBezTo>
                  <a:lnTo>
                    <a:pt x="2542722" y="290064"/>
                  </a:lnTo>
                  <a:cubicBezTo>
                    <a:pt x="2542722" y="300911"/>
                    <a:pt x="2538413" y="311313"/>
                    <a:pt x="2530743" y="318983"/>
                  </a:cubicBezTo>
                  <a:cubicBezTo>
                    <a:pt x="2523074" y="326653"/>
                    <a:pt x="2512671" y="330962"/>
                    <a:pt x="2501825" y="330962"/>
                  </a:cubicBezTo>
                  <a:lnTo>
                    <a:pt x="40897" y="330962"/>
                  </a:lnTo>
                  <a:cubicBezTo>
                    <a:pt x="30051" y="330962"/>
                    <a:pt x="19648" y="326653"/>
                    <a:pt x="11979" y="318983"/>
                  </a:cubicBezTo>
                  <a:cubicBezTo>
                    <a:pt x="4309" y="311313"/>
                    <a:pt x="0" y="300911"/>
                    <a:pt x="0" y="290064"/>
                  </a:cubicBezTo>
                  <a:lnTo>
                    <a:pt x="0" y="40897"/>
                  </a:lnTo>
                  <a:cubicBezTo>
                    <a:pt x="0" y="30051"/>
                    <a:pt x="4309" y="19648"/>
                    <a:pt x="11979" y="11979"/>
                  </a:cubicBezTo>
                  <a:cubicBezTo>
                    <a:pt x="19648" y="4309"/>
                    <a:pt x="30051" y="0"/>
                    <a:pt x="40897" y="0"/>
                  </a:cubicBezTo>
                  <a:close/>
                </a:path>
              </a:pathLst>
            </a:custGeom>
            <a:solidFill>
              <a:srgbClr val="CF102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542722" cy="3690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778107" y="3620878"/>
            <a:ext cx="8870037" cy="89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>
                <a:solidFill>
                  <a:srgbClr val="F2F1E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 li ste čuli za ovaj proizvod?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F2F1E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 li ste probali karstavac sa medom i paprikom</a:t>
            </a:r>
            <a:r>
              <a:rPr lang="en-US" sz="2599">
                <a:solidFill>
                  <a:srgbClr val="F2F1EB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72768" y="5453897"/>
            <a:ext cx="8582876" cy="2724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1E1E49"/>
                </a:solidFill>
                <a:latin typeface="Montserrat"/>
                <a:ea typeface="Montserrat"/>
                <a:cs typeface="Montserrat"/>
                <a:sym typeface="Montserrat"/>
              </a:rPr>
              <a:t>Posljednji proizvod kompanije Vitaminka;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1E1E49"/>
                </a:solidFill>
                <a:latin typeface="Montserrat"/>
                <a:ea typeface="Montserrat"/>
                <a:cs typeface="Montserrat"/>
                <a:sym typeface="Montserrat"/>
              </a:rPr>
              <a:t>Jedinstven na tržištu;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1E1E49"/>
                </a:solidFill>
                <a:latin typeface="Montserrat"/>
                <a:ea typeface="Montserrat"/>
                <a:cs typeface="Montserrat"/>
                <a:sym typeface="Montserrat"/>
              </a:rPr>
              <a:t>Slatko-ljuti ukus;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1E1E49"/>
                </a:solidFill>
                <a:latin typeface="Montserrat"/>
                <a:ea typeface="Montserrat"/>
                <a:cs typeface="Montserrat"/>
                <a:sym typeface="Montserrat"/>
              </a:rPr>
              <a:t>Potrebno je pružiti mu veću prepoznatljivost i osigurati bolju poziciju na tržištu.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1E1E4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913334" y="3474751"/>
            <a:ext cx="4599040" cy="5342751"/>
            <a:chOff x="0" y="0"/>
            <a:chExt cx="6132054" cy="7123668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0" y="0"/>
              <a:ext cx="6132054" cy="7123668"/>
              <a:chOff x="0" y="0"/>
              <a:chExt cx="546608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439410" cy="6348730"/>
              </a:xfrm>
              <a:custGeom>
                <a:avLst/>
                <a:gdLst/>
                <a:ahLst/>
                <a:cxnLst/>
                <a:rect l="l" t="t" r="r" b="b"/>
                <a:pathLst>
                  <a:path w="5439410" h="6348730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312951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l="l" t="t" r="r" b="b"/>
                <a:pathLst>
                  <a:path w="4889500" h="469392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l="l" t="t" r="r" b="b"/>
                <a:pathLst>
                  <a:path w="5457190" h="634238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7620" y="0"/>
                <a:ext cx="5458460" cy="6344920"/>
              </a:xfrm>
              <a:custGeom>
                <a:avLst/>
                <a:gdLst/>
                <a:ahLst/>
                <a:cxnLst/>
                <a:rect l="l" t="t" r="r" b="b"/>
                <a:pathLst>
                  <a:path w="5458460" h="634492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856862" y="5782337"/>
              <a:ext cx="4418330" cy="117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599" b="1">
                  <a:solidFill>
                    <a:srgbClr val="F2F1EB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Krastavac sa </a:t>
              </a:r>
            </a:p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>
                  <a:solidFill>
                    <a:srgbClr val="F2F1EB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medom i paprikom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7">
            <a:extLst>
              <a:ext uri="{FF2B5EF4-FFF2-40B4-BE49-F238E27FC236}">
                <a16:creationId xmlns:a16="http://schemas.microsoft.com/office/drawing/2014/main" id="{FD4DA25C-3290-AA24-A256-8E7CA1B53172}"/>
              </a:ext>
            </a:extLst>
          </p:cNvPr>
          <p:cNvSpPr/>
          <p:nvPr/>
        </p:nvSpPr>
        <p:spPr>
          <a:xfrm>
            <a:off x="2563933" y="8319240"/>
            <a:ext cx="6024696" cy="724905"/>
          </a:xfrm>
          <a:custGeom>
            <a:avLst/>
            <a:gdLst/>
            <a:ahLst/>
            <a:cxnLst/>
            <a:rect l="l" t="t" r="r" b="b"/>
            <a:pathLst>
              <a:path w="1657564" h="213767">
                <a:moveTo>
                  <a:pt x="62737" y="0"/>
                </a:moveTo>
                <a:lnTo>
                  <a:pt x="1594828" y="0"/>
                </a:lnTo>
                <a:cubicBezTo>
                  <a:pt x="1629476" y="0"/>
                  <a:pt x="1657564" y="28088"/>
                  <a:pt x="1657564" y="62737"/>
                </a:cubicBezTo>
                <a:lnTo>
                  <a:pt x="1657564" y="151030"/>
                </a:lnTo>
                <a:cubicBezTo>
                  <a:pt x="1657564" y="185679"/>
                  <a:pt x="1629476" y="213767"/>
                  <a:pt x="1594828" y="213767"/>
                </a:cubicBezTo>
                <a:lnTo>
                  <a:pt x="62737" y="213767"/>
                </a:lnTo>
                <a:cubicBezTo>
                  <a:pt x="28088" y="213767"/>
                  <a:pt x="0" y="185679"/>
                  <a:pt x="0" y="151030"/>
                </a:cubicBezTo>
                <a:lnTo>
                  <a:pt x="0" y="62737"/>
                </a:lnTo>
                <a:cubicBezTo>
                  <a:pt x="0" y="28088"/>
                  <a:pt x="28088" y="0"/>
                  <a:pt x="62737" y="0"/>
                </a:cubicBezTo>
                <a:close/>
              </a:path>
            </a:pathLst>
          </a:custGeom>
          <a:solidFill>
            <a:srgbClr val="1E1E49"/>
          </a:solidFill>
        </p:spPr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82CD7BC4-29A0-B070-87B2-26178B58167C}"/>
              </a:ext>
            </a:extLst>
          </p:cNvPr>
          <p:cNvSpPr/>
          <p:nvPr/>
        </p:nvSpPr>
        <p:spPr>
          <a:xfrm>
            <a:off x="2563933" y="6498207"/>
            <a:ext cx="6024696" cy="724905"/>
          </a:xfrm>
          <a:custGeom>
            <a:avLst/>
            <a:gdLst/>
            <a:ahLst/>
            <a:cxnLst/>
            <a:rect l="l" t="t" r="r" b="b"/>
            <a:pathLst>
              <a:path w="1657564" h="213767">
                <a:moveTo>
                  <a:pt x="62737" y="0"/>
                </a:moveTo>
                <a:lnTo>
                  <a:pt x="1594828" y="0"/>
                </a:lnTo>
                <a:cubicBezTo>
                  <a:pt x="1629476" y="0"/>
                  <a:pt x="1657564" y="28088"/>
                  <a:pt x="1657564" y="62737"/>
                </a:cubicBezTo>
                <a:lnTo>
                  <a:pt x="1657564" y="151030"/>
                </a:lnTo>
                <a:cubicBezTo>
                  <a:pt x="1657564" y="185679"/>
                  <a:pt x="1629476" y="213767"/>
                  <a:pt x="1594828" y="213767"/>
                </a:cubicBezTo>
                <a:lnTo>
                  <a:pt x="62737" y="213767"/>
                </a:lnTo>
                <a:cubicBezTo>
                  <a:pt x="28088" y="213767"/>
                  <a:pt x="0" y="185679"/>
                  <a:pt x="0" y="151030"/>
                </a:cubicBezTo>
                <a:lnTo>
                  <a:pt x="0" y="62737"/>
                </a:lnTo>
                <a:cubicBezTo>
                  <a:pt x="0" y="28088"/>
                  <a:pt x="28088" y="0"/>
                  <a:pt x="62737" y="0"/>
                </a:cubicBezTo>
                <a:close/>
              </a:path>
            </a:pathLst>
          </a:custGeom>
          <a:solidFill>
            <a:srgbClr val="1E1E49"/>
          </a:solidFill>
        </p:spPr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id="{6D7CD337-3D01-A65D-65D1-14225E71297E}"/>
              </a:ext>
            </a:extLst>
          </p:cNvPr>
          <p:cNvSpPr/>
          <p:nvPr/>
        </p:nvSpPr>
        <p:spPr>
          <a:xfrm>
            <a:off x="2563933" y="3722867"/>
            <a:ext cx="6024696" cy="724905"/>
          </a:xfrm>
          <a:custGeom>
            <a:avLst/>
            <a:gdLst/>
            <a:ahLst/>
            <a:cxnLst/>
            <a:rect l="l" t="t" r="r" b="b"/>
            <a:pathLst>
              <a:path w="1657564" h="213767">
                <a:moveTo>
                  <a:pt x="62737" y="0"/>
                </a:moveTo>
                <a:lnTo>
                  <a:pt x="1594828" y="0"/>
                </a:lnTo>
                <a:cubicBezTo>
                  <a:pt x="1629476" y="0"/>
                  <a:pt x="1657564" y="28088"/>
                  <a:pt x="1657564" y="62737"/>
                </a:cubicBezTo>
                <a:lnTo>
                  <a:pt x="1657564" y="151030"/>
                </a:lnTo>
                <a:cubicBezTo>
                  <a:pt x="1657564" y="185679"/>
                  <a:pt x="1629476" y="213767"/>
                  <a:pt x="1594828" y="213767"/>
                </a:cubicBezTo>
                <a:lnTo>
                  <a:pt x="62737" y="213767"/>
                </a:lnTo>
                <a:cubicBezTo>
                  <a:pt x="28088" y="213767"/>
                  <a:pt x="0" y="185679"/>
                  <a:pt x="0" y="151030"/>
                </a:cubicBezTo>
                <a:lnTo>
                  <a:pt x="0" y="62737"/>
                </a:lnTo>
                <a:cubicBezTo>
                  <a:pt x="0" y="28088"/>
                  <a:pt x="28088" y="0"/>
                  <a:pt x="62737" y="0"/>
                </a:cubicBezTo>
                <a:close/>
              </a:path>
            </a:pathLst>
          </a:custGeom>
          <a:solidFill>
            <a:srgbClr val="1E1E49"/>
          </a:solidFill>
        </p:spPr>
      </p:sp>
      <p:sp>
        <p:nvSpPr>
          <p:cNvPr id="2" name="Freeform 2"/>
          <p:cNvSpPr/>
          <p:nvPr/>
        </p:nvSpPr>
        <p:spPr>
          <a:xfrm>
            <a:off x="11435346" y="3610176"/>
            <a:ext cx="8881622" cy="7525156"/>
          </a:xfrm>
          <a:custGeom>
            <a:avLst/>
            <a:gdLst/>
            <a:ahLst/>
            <a:cxnLst/>
            <a:rect l="l" t="t" r="r" b="b"/>
            <a:pathLst>
              <a:path w="8881622" h="7525156">
                <a:moveTo>
                  <a:pt x="0" y="0"/>
                </a:moveTo>
                <a:lnTo>
                  <a:pt x="8881622" y="0"/>
                </a:lnTo>
                <a:lnTo>
                  <a:pt x="8881622" y="7525156"/>
                </a:lnTo>
                <a:lnTo>
                  <a:pt x="0" y="7525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435348" y="3685303"/>
            <a:ext cx="4970698" cy="4970698"/>
          </a:xfrm>
          <a:custGeom>
            <a:avLst/>
            <a:gdLst/>
            <a:ahLst/>
            <a:cxnLst/>
            <a:rect l="l" t="t" r="r" b="b"/>
            <a:pathLst>
              <a:path w="4970698" h="4970698">
                <a:moveTo>
                  <a:pt x="0" y="0"/>
                </a:moveTo>
                <a:lnTo>
                  <a:pt x="4970698" y="0"/>
                </a:lnTo>
                <a:lnTo>
                  <a:pt x="4970698" y="4970698"/>
                </a:lnTo>
                <a:lnTo>
                  <a:pt x="0" y="497069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604081" y="2205445"/>
            <a:ext cx="4253420" cy="1101605"/>
          </a:xfrm>
          <a:custGeom>
            <a:avLst/>
            <a:gdLst/>
            <a:ahLst/>
            <a:cxnLst/>
            <a:rect l="l" t="t" r="r" b="b"/>
            <a:pathLst>
              <a:path w="4253420" h="1101605">
                <a:moveTo>
                  <a:pt x="0" y="0"/>
                </a:moveTo>
                <a:lnTo>
                  <a:pt x="4253420" y="0"/>
                </a:lnTo>
                <a:lnTo>
                  <a:pt x="4253420" y="1101605"/>
                </a:lnTo>
                <a:lnTo>
                  <a:pt x="0" y="11016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424329" y="3856009"/>
            <a:ext cx="4761172" cy="6346908"/>
          </a:xfrm>
          <a:custGeom>
            <a:avLst/>
            <a:gdLst/>
            <a:ahLst/>
            <a:cxnLst/>
            <a:rect l="l" t="t" r="r" b="b"/>
            <a:pathLst>
              <a:path w="4761172" h="6346908">
                <a:moveTo>
                  <a:pt x="0" y="0"/>
                </a:moveTo>
                <a:lnTo>
                  <a:pt x="4761172" y="0"/>
                </a:lnTo>
                <a:lnTo>
                  <a:pt x="4761172" y="6346908"/>
                </a:lnTo>
                <a:lnTo>
                  <a:pt x="0" y="634690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465764" y="2250504"/>
            <a:ext cx="6024696" cy="724905"/>
            <a:chOff x="0" y="0"/>
            <a:chExt cx="1657564" cy="2137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7564" cy="213767"/>
            </a:xfrm>
            <a:custGeom>
              <a:avLst/>
              <a:gdLst/>
              <a:ahLst/>
              <a:cxnLst/>
              <a:rect l="l" t="t" r="r" b="b"/>
              <a:pathLst>
                <a:path w="1657564" h="213767">
                  <a:moveTo>
                    <a:pt x="62737" y="0"/>
                  </a:moveTo>
                  <a:lnTo>
                    <a:pt x="1594828" y="0"/>
                  </a:lnTo>
                  <a:cubicBezTo>
                    <a:pt x="1629476" y="0"/>
                    <a:pt x="1657564" y="28088"/>
                    <a:pt x="1657564" y="62737"/>
                  </a:cubicBezTo>
                  <a:lnTo>
                    <a:pt x="1657564" y="151030"/>
                  </a:lnTo>
                  <a:cubicBezTo>
                    <a:pt x="1657564" y="185679"/>
                    <a:pt x="1629476" y="213767"/>
                    <a:pt x="1594828" y="213767"/>
                  </a:cubicBezTo>
                  <a:lnTo>
                    <a:pt x="62737" y="213767"/>
                  </a:lnTo>
                  <a:cubicBezTo>
                    <a:pt x="28088" y="213767"/>
                    <a:pt x="0" y="185679"/>
                    <a:pt x="0" y="151030"/>
                  </a:cubicBezTo>
                  <a:lnTo>
                    <a:pt x="0" y="62737"/>
                  </a:lnTo>
                  <a:cubicBezTo>
                    <a:pt x="0" y="28088"/>
                    <a:pt x="28088" y="0"/>
                    <a:pt x="62737" y="0"/>
                  </a:cubicBezTo>
                  <a:close/>
                </a:path>
              </a:pathLst>
            </a:custGeom>
            <a:solidFill>
              <a:srgbClr val="1E1E4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57564" cy="2613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465764" y="3566491"/>
            <a:ext cx="6221035" cy="82958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/>
          </a:p>
        </p:txBody>
      </p:sp>
      <p:sp>
        <p:nvSpPr>
          <p:cNvPr id="18" name="AutoShape 18"/>
          <p:cNvSpPr/>
          <p:nvPr/>
        </p:nvSpPr>
        <p:spPr>
          <a:xfrm>
            <a:off x="2013772" y="2202449"/>
            <a:ext cx="0" cy="6938148"/>
          </a:xfrm>
          <a:prstGeom prst="line">
            <a:avLst/>
          </a:prstGeom>
          <a:ln w="47625" cap="flat">
            <a:solidFill>
              <a:srgbClr val="9E989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9" name="Group 19"/>
          <p:cNvGrpSpPr/>
          <p:nvPr/>
        </p:nvGrpSpPr>
        <p:grpSpPr>
          <a:xfrm>
            <a:off x="1847626" y="3903634"/>
            <a:ext cx="366170" cy="36617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9BB43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847626" y="6997835"/>
            <a:ext cx="366170" cy="36617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9BB43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847626" y="8534915"/>
            <a:ext cx="366170" cy="36617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9BB43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830686" y="2473242"/>
            <a:ext cx="366170" cy="36617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9BB43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948946" y="2388875"/>
            <a:ext cx="3327202" cy="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F2F1E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Praktično iskustvo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612547" y="777302"/>
            <a:ext cx="7062907" cy="84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b="1">
                <a:solidFill>
                  <a:srgbClr val="CF102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ZAŠTO SE PRIJAVITI?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948946" y="3856009"/>
            <a:ext cx="3327202" cy="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F2F1E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Vrijedne nagrade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238393" y="4553589"/>
            <a:ext cx="5975621" cy="1810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4" lvl="1" indent="-280667" algn="l">
              <a:lnSpc>
                <a:spcPts val="3639"/>
              </a:lnSpc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IPhone</a:t>
            </a:r>
            <a:r>
              <a:rPr lang="en-US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16,</a:t>
            </a:r>
          </a:p>
          <a:p>
            <a:pPr marL="561334" lvl="1" indent="-280667" algn="l">
              <a:lnSpc>
                <a:spcPts val="3639"/>
              </a:lnSpc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Kotizacije</a:t>
            </a:r>
            <a:r>
              <a:rPr lang="en-US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za digital marketing </a:t>
            </a:r>
            <a:r>
              <a:rPr lang="en-US" sz="2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konferenciju</a:t>
            </a:r>
            <a:r>
              <a:rPr lang="en-US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,,</a:t>
            </a:r>
            <a:r>
              <a:rPr lang="en-US" sz="2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Konverzija</a:t>
            </a:r>
            <a:r>
              <a:rPr lang="en-US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’’,</a:t>
            </a:r>
          </a:p>
          <a:p>
            <a:pPr marL="561334" lvl="1" indent="-280667" algn="l">
              <a:lnSpc>
                <a:spcPts val="3639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lang="en-US" sz="2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druge</a:t>
            </a:r>
            <a:r>
              <a:rPr lang="en-US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zanimljive</a:t>
            </a:r>
            <a:r>
              <a:rPr lang="en-US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nagrade</a:t>
            </a:r>
            <a:r>
              <a:rPr lang="en-US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54338" y="6636463"/>
            <a:ext cx="2859762" cy="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dirty="0" err="1">
                <a:solidFill>
                  <a:srgbClr val="F2F1E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Obogati</a:t>
            </a:r>
            <a:r>
              <a:rPr lang="en-US" sz="2599" b="1" dirty="0">
                <a:solidFill>
                  <a:srgbClr val="F2F1E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599" b="1" dirty="0" err="1">
                <a:solidFill>
                  <a:srgbClr val="F2F1E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svoj</a:t>
            </a:r>
            <a:r>
              <a:rPr lang="en-US" sz="2599" b="1" dirty="0">
                <a:solidFill>
                  <a:srgbClr val="F2F1E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CV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948946" y="8462300"/>
            <a:ext cx="3344704" cy="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F2F1E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Networking prilike </a:t>
            </a:r>
          </a:p>
        </p:txBody>
      </p:sp>
      <p:sp>
        <p:nvSpPr>
          <p:cNvPr id="37" name="AutoShape 37"/>
          <p:cNvSpPr/>
          <p:nvPr/>
        </p:nvSpPr>
        <p:spPr>
          <a:xfrm flipH="1">
            <a:off x="671576" y="0"/>
            <a:ext cx="0" cy="10287000"/>
          </a:xfrm>
          <a:prstGeom prst="line">
            <a:avLst/>
          </a:prstGeom>
          <a:ln w="38100" cap="flat">
            <a:solidFill>
              <a:srgbClr val="1E1E49">
                <a:alpha val="8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 flipH="1">
            <a:off x="0" y="649288"/>
            <a:ext cx="18288000" cy="19050"/>
          </a:xfrm>
          <a:prstGeom prst="line">
            <a:avLst/>
          </a:prstGeom>
          <a:ln w="38100" cap="flat">
            <a:solidFill>
              <a:srgbClr val="1E1E49">
                <a:alpha val="8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B194C36-0720-39F7-49A7-2AAC29DE399B}"/>
              </a:ext>
            </a:extLst>
          </p:cNvPr>
          <p:cNvSpPr txBox="1"/>
          <p:nvPr/>
        </p:nvSpPr>
        <p:spPr>
          <a:xfrm>
            <a:off x="2458836" y="3210066"/>
            <a:ext cx="113109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1200"/>
              </a:spcBef>
              <a:spcAft>
                <a:spcPts val="1200"/>
              </a:spcAft>
            </a:pPr>
            <a:r>
              <a:rPr lang="nn-NO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Radićeš na stvarnom projektu i steći nove vještine iz oblasti marketinga;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5580510-F156-7255-A5A7-8C2544E187AB}"/>
              </a:ext>
            </a:extLst>
          </p:cNvPr>
          <p:cNvSpPr txBox="1"/>
          <p:nvPr/>
        </p:nvSpPr>
        <p:spPr>
          <a:xfrm>
            <a:off x="2563933" y="7383475"/>
            <a:ext cx="93232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1200"/>
              </a:spcBef>
              <a:spcAft>
                <a:spcPts val="1200"/>
              </a:spcAft>
            </a:pP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Imaćeš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priliku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 da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stekneš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dragocjena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iskustva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koja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će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koristiti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u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budućim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profesionalnim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izazovima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FA51F36-83F8-A51B-657A-C51140683700}"/>
              </a:ext>
            </a:extLst>
          </p:cNvPr>
          <p:cNvSpPr txBox="1"/>
          <p:nvPr/>
        </p:nvSpPr>
        <p:spPr>
          <a:xfrm>
            <a:off x="2458836" y="9229955"/>
            <a:ext cx="101623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1200"/>
              </a:spcBef>
              <a:spcAft>
                <a:spcPts val="1200"/>
              </a:spcAft>
            </a:pP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Predstavi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svoje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marketinške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vještine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pred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stručnim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žirijem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716295" y="0"/>
            <a:ext cx="0" cy="10287000"/>
          </a:xfrm>
          <a:prstGeom prst="line">
            <a:avLst/>
          </a:prstGeom>
          <a:ln w="38100" cap="flat">
            <a:solidFill>
              <a:srgbClr val="1E1E49">
                <a:alpha val="8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>
            <a:off x="0" y="649288"/>
            <a:ext cx="18288000" cy="19050"/>
          </a:xfrm>
          <a:prstGeom prst="line">
            <a:avLst/>
          </a:prstGeom>
          <a:ln w="38100" cap="flat">
            <a:solidFill>
              <a:srgbClr val="1E1E49">
                <a:alpha val="8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2578134" y="1809223"/>
            <a:ext cx="5981383" cy="840322"/>
            <a:chOff x="0" y="0"/>
            <a:chExt cx="7975177" cy="1120429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7975177" cy="1120429"/>
              <a:chOff x="0" y="0"/>
              <a:chExt cx="1575344" cy="22131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575344" cy="221319"/>
              </a:xfrm>
              <a:custGeom>
                <a:avLst/>
                <a:gdLst/>
                <a:ahLst/>
                <a:cxnLst/>
                <a:rect l="l" t="t" r="r" b="b"/>
                <a:pathLst>
                  <a:path w="1575344" h="221319">
                    <a:moveTo>
                      <a:pt x="66011" y="0"/>
                    </a:moveTo>
                    <a:lnTo>
                      <a:pt x="1509332" y="0"/>
                    </a:lnTo>
                    <a:cubicBezTo>
                      <a:pt x="1545789" y="0"/>
                      <a:pt x="1575344" y="29554"/>
                      <a:pt x="1575344" y="66011"/>
                    </a:cubicBezTo>
                    <a:lnTo>
                      <a:pt x="1575344" y="155308"/>
                    </a:lnTo>
                    <a:cubicBezTo>
                      <a:pt x="1575344" y="172815"/>
                      <a:pt x="1568389" y="189606"/>
                      <a:pt x="1556009" y="201985"/>
                    </a:cubicBezTo>
                    <a:cubicBezTo>
                      <a:pt x="1543630" y="214365"/>
                      <a:pt x="1526840" y="221319"/>
                      <a:pt x="1509332" y="221319"/>
                    </a:cubicBezTo>
                    <a:lnTo>
                      <a:pt x="66011" y="221319"/>
                    </a:lnTo>
                    <a:cubicBezTo>
                      <a:pt x="48504" y="221319"/>
                      <a:pt x="31714" y="214365"/>
                      <a:pt x="19334" y="201985"/>
                    </a:cubicBezTo>
                    <a:cubicBezTo>
                      <a:pt x="6955" y="189606"/>
                      <a:pt x="0" y="172815"/>
                      <a:pt x="0" y="155308"/>
                    </a:cubicBezTo>
                    <a:lnTo>
                      <a:pt x="0" y="66011"/>
                    </a:lnTo>
                    <a:cubicBezTo>
                      <a:pt x="0" y="48504"/>
                      <a:pt x="6955" y="31714"/>
                      <a:pt x="19334" y="19334"/>
                    </a:cubicBezTo>
                    <a:cubicBezTo>
                      <a:pt x="31714" y="6955"/>
                      <a:pt x="48504" y="0"/>
                      <a:pt x="66011" y="0"/>
                    </a:cubicBezTo>
                    <a:close/>
                  </a:path>
                </a:pathLst>
              </a:custGeom>
              <a:solidFill>
                <a:srgbClr val="312951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1575344" cy="2689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598401" y="251816"/>
              <a:ext cx="4778375" cy="569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Ko se može prijaviti?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061647" y="1809223"/>
            <a:ext cx="5981383" cy="840322"/>
            <a:chOff x="0" y="0"/>
            <a:chExt cx="7975177" cy="1120429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7975177" cy="1120429"/>
              <a:chOff x="0" y="0"/>
              <a:chExt cx="1575344" cy="22131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75344" cy="221319"/>
              </a:xfrm>
              <a:custGeom>
                <a:avLst/>
                <a:gdLst/>
                <a:ahLst/>
                <a:cxnLst/>
                <a:rect l="l" t="t" r="r" b="b"/>
                <a:pathLst>
                  <a:path w="1575344" h="221319">
                    <a:moveTo>
                      <a:pt x="66011" y="0"/>
                    </a:moveTo>
                    <a:lnTo>
                      <a:pt x="1509332" y="0"/>
                    </a:lnTo>
                    <a:cubicBezTo>
                      <a:pt x="1545789" y="0"/>
                      <a:pt x="1575344" y="29554"/>
                      <a:pt x="1575344" y="66011"/>
                    </a:cubicBezTo>
                    <a:lnTo>
                      <a:pt x="1575344" y="155308"/>
                    </a:lnTo>
                    <a:cubicBezTo>
                      <a:pt x="1575344" y="172815"/>
                      <a:pt x="1568389" y="189606"/>
                      <a:pt x="1556009" y="201985"/>
                    </a:cubicBezTo>
                    <a:cubicBezTo>
                      <a:pt x="1543630" y="214365"/>
                      <a:pt x="1526840" y="221319"/>
                      <a:pt x="1509332" y="221319"/>
                    </a:cubicBezTo>
                    <a:lnTo>
                      <a:pt x="66011" y="221319"/>
                    </a:lnTo>
                    <a:cubicBezTo>
                      <a:pt x="48504" y="221319"/>
                      <a:pt x="31714" y="214365"/>
                      <a:pt x="19334" y="201985"/>
                    </a:cubicBezTo>
                    <a:cubicBezTo>
                      <a:pt x="6955" y="189606"/>
                      <a:pt x="0" y="172815"/>
                      <a:pt x="0" y="155308"/>
                    </a:cubicBezTo>
                    <a:lnTo>
                      <a:pt x="0" y="66011"/>
                    </a:lnTo>
                    <a:cubicBezTo>
                      <a:pt x="0" y="48504"/>
                      <a:pt x="6955" y="31714"/>
                      <a:pt x="19334" y="19334"/>
                    </a:cubicBezTo>
                    <a:cubicBezTo>
                      <a:pt x="31714" y="6955"/>
                      <a:pt x="48504" y="0"/>
                      <a:pt x="66011" y="0"/>
                    </a:cubicBezTo>
                    <a:close/>
                  </a:path>
                </a:pathLst>
              </a:custGeom>
              <a:solidFill>
                <a:srgbClr val="31295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1575344" cy="2689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598401" y="251816"/>
              <a:ext cx="4778375" cy="569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Kako se prijaviti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207019" y="1448861"/>
            <a:ext cx="2742230" cy="1964434"/>
          </a:xfrm>
          <a:custGeom>
            <a:avLst/>
            <a:gdLst/>
            <a:ahLst/>
            <a:cxnLst/>
            <a:rect l="l" t="t" r="r" b="b"/>
            <a:pathLst>
              <a:path w="2742230" h="1964434">
                <a:moveTo>
                  <a:pt x="0" y="0"/>
                </a:moveTo>
                <a:lnTo>
                  <a:pt x="2742230" y="0"/>
                </a:lnTo>
                <a:lnTo>
                  <a:pt x="2742230" y="1964434"/>
                </a:lnTo>
                <a:lnTo>
                  <a:pt x="0" y="19644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425866" y="1580476"/>
            <a:ext cx="2704225" cy="1701203"/>
          </a:xfrm>
          <a:custGeom>
            <a:avLst/>
            <a:gdLst/>
            <a:ahLst/>
            <a:cxnLst/>
            <a:rect l="l" t="t" r="r" b="b"/>
            <a:pathLst>
              <a:path w="2704225" h="1701203">
                <a:moveTo>
                  <a:pt x="0" y="0"/>
                </a:moveTo>
                <a:lnTo>
                  <a:pt x="2704225" y="0"/>
                </a:lnTo>
                <a:lnTo>
                  <a:pt x="2704225" y="1701204"/>
                </a:lnTo>
                <a:lnTo>
                  <a:pt x="0" y="17012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463367" y="4432470"/>
            <a:ext cx="7680633" cy="3718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 algn="l">
              <a:lnSpc>
                <a:spcPts val="4211"/>
              </a:lnSpc>
              <a:buFont typeface="Arial"/>
              <a:buChar char="•"/>
            </a:pP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Takmičenje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je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otvoreno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za </a:t>
            </a:r>
            <a:r>
              <a:rPr lang="en-US" sz="25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sve</a:t>
            </a:r>
            <a:r>
              <a:rPr lang="en-US" sz="25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studente</a:t>
            </a:r>
            <a:r>
              <a:rPr lang="en-US" sz="25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Ekonomskog</a:t>
            </a:r>
            <a:r>
              <a:rPr lang="en-US" sz="25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fakulteta</a:t>
            </a:r>
            <a:r>
              <a:rPr lang="en-US" sz="25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  <a:p>
            <a:pPr marL="561337" lvl="1" indent="-280669" algn="l">
              <a:lnSpc>
                <a:spcPts val="4211"/>
              </a:lnSpc>
              <a:buFont typeface="Arial"/>
              <a:buChar char="•"/>
            </a:pP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Prijaviti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se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možete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kao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tim</a:t>
            </a:r>
            <a:r>
              <a:rPr lang="en-US" sz="25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koji se </a:t>
            </a:r>
            <a:r>
              <a:rPr lang="en-US" sz="25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sastoji</a:t>
            </a:r>
            <a:r>
              <a:rPr lang="en-US" sz="25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od </a:t>
            </a:r>
            <a:r>
              <a:rPr lang="en-US" sz="25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dva</a:t>
            </a:r>
            <a:r>
              <a:rPr lang="en-US" sz="25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člana</a:t>
            </a:r>
            <a:r>
              <a:rPr lang="en-US" sz="25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  <a:r>
              <a:rPr lang="sr-Latn-BA" sz="25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  <a:p>
            <a:pPr marL="561337" lvl="1" indent="-280669" algn="l">
              <a:lnSpc>
                <a:spcPts val="4211"/>
              </a:lnSpc>
              <a:buFont typeface="Arial"/>
              <a:buChar char="•"/>
            </a:pPr>
            <a:r>
              <a:rPr lang="en-US" sz="25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Osmisli</a:t>
            </a:r>
            <a:r>
              <a:rPr lang="en-US" sz="25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kampanju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koja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će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učiniti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svi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pričaju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Krastavcima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medom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paprikom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78667" y="4441995"/>
            <a:ext cx="7680633" cy="3628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>
              <a:lnSpc>
                <a:spcPts val="4074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Tim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prijavljuje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jedan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njegov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član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</a:t>
            </a:r>
            <a:r>
              <a:rPr lang="en-US" sz="24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Google Forms</a:t>
            </a:r>
            <a:r>
              <a:rPr lang="sr-Latn-BA" sz="24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(</a:t>
            </a:r>
            <a:r>
              <a:rPr lang="sr-Latn-BA" sz="24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6"/>
              </a:rPr>
              <a:t>Link za prijavu</a:t>
            </a:r>
            <a:r>
              <a:rPr lang="sr-Latn-BA" sz="24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)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tako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što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će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unijeti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podatke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članova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dati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naziv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svom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timu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marL="539748" lvl="1" indent="-269874" algn="l">
              <a:lnSpc>
                <a:spcPts val="4074"/>
              </a:lnSpc>
              <a:buFont typeface="Arial"/>
              <a:buChar char="•"/>
            </a:pPr>
            <a:r>
              <a:rPr lang="en-US" sz="24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Rok za </a:t>
            </a:r>
            <a:r>
              <a:rPr lang="en-US" sz="24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prijave</a:t>
            </a:r>
            <a:r>
              <a:rPr lang="en-US" sz="24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timova</a:t>
            </a:r>
            <a:r>
              <a:rPr lang="en-US" sz="24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31.12.2024. (23:59);</a:t>
            </a:r>
          </a:p>
          <a:p>
            <a:pPr marL="539748" lvl="1" indent="-269874" algn="l">
              <a:lnSpc>
                <a:spcPts val="4074"/>
              </a:lnSpc>
              <a:buFont typeface="Arial"/>
              <a:buChar char="•"/>
            </a:pPr>
            <a:r>
              <a:rPr lang="en-US" sz="24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Slanje</a:t>
            </a:r>
            <a:r>
              <a:rPr lang="en-US" sz="24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rješenja</a:t>
            </a:r>
            <a:r>
              <a:rPr lang="en-US" sz="24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do: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15.01.2025. (23:59);</a:t>
            </a:r>
          </a:p>
          <a:p>
            <a:pPr marL="539748" lvl="1" indent="-269874" algn="l">
              <a:lnSpc>
                <a:spcPts val="4074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Prezentacija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najboljih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ideja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pred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žirijem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održaće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se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krajem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januara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2025.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godine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7639" y="1878910"/>
            <a:ext cx="15719536" cy="1068043"/>
            <a:chOff x="0" y="0"/>
            <a:chExt cx="4140125" cy="2812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40125" cy="281295"/>
            </a:xfrm>
            <a:custGeom>
              <a:avLst/>
              <a:gdLst/>
              <a:ahLst/>
              <a:cxnLst/>
              <a:rect l="l" t="t" r="r" b="b"/>
              <a:pathLst>
                <a:path w="4140125" h="281295">
                  <a:moveTo>
                    <a:pt x="25118" y="0"/>
                  </a:moveTo>
                  <a:lnTo>
                    <a:pt x="4115007" y="0"/>
                  </a:lnTo>
                  <a:cubicBezTo>
                    <a:pt x="4121669" y="0"/>
                    <a:pt x="4128058" y="2646"/>
                    <a:pt x="4132768" y="7357"/>
                  </a:cubicBezTo>
                  <a:cubicBezTo>
                    <a:pt x="4137478" y="12067"/>
                    <a:pt x="4140125" y="18456"/>
                    <a:pt x="4140125" y="25118"/>
                  </a:cubicBezTo>
                  <a:lnTo>
                    <a:pt x="4140125" y="256178"/>
                  </a:lnTo>
                  <a:cubicBezTo>
                    <a:pt x="4140125" y="270050"/>
                    <a:pt x="4128879" y="281295"/>
                    <a:pt x="4115007" y="281295"/>
                  </a:cubicBezTo>
                  <a:lnTo>
                    <a:pt x="25118" y="281295"/>
                  </a:lnTo>
                  <a:cubicBezTo>
                    <a:pt x="18456" y="281295"/>
                    <a:pt x="12067" y="278649"/>
                    <a:pt x="7357" y="273938"/>
                  </a:cubicBezTo>
                  <a:cubicBezTo>
                    <a:pt x="2646" y="269228"/>
                    <a:pt x="0" y="262839"/>
                    <a:pt x="0" y="256178"/>
                  </a:cubicBezTo>
                  <a:lnTo>
                    <a:pt x="0" y="25118"/>
                  </a:lnTo>
                  <a:cubicBezTo>
                    <a:pt x="0" y="18456"/>
                    <a:pt x="2646" y="12067"/>
                    <a:pt x="7357" y="7357"/>
                  </a:cubicBezTo>
                  <a:cubicBezTo>
                    <a:pt x="12067" y="2646"/>
                    <a:pt x="18456" y="0"/>
                    <a:pt x="25118" y="0"/>
                  </a:cubicBezTo>
                  <a:close/>
                </a:path>
              </a:pathLst>
            </a:custGeom>
            <a:solidFill>
              <a:srgbClr val="CF102D">
                <a:alpha val="47843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40125" cy="3193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227986" y="3413677"/>
            <a:ext cx="13832028" cy="1154248"/>
            <a:chOff x="0" y="0"/>
            <a:chExt cx="3643003" cy="3039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43003" cy="303999"/>
            </a:xfrm>
            <a:custGeom>
              <a:avLst/>
              <a:gdLst/>
              <a:ahLst/>
              <a:cxnLst/>
              <a:rect l="l" t="t" r="r" b="b"/>
              <a:pathLst>
                <a:path w="3643003" h="303999">
                  <a:moveTo>
                    <a:pt x="28545" y="0"/>
                  </a:moveTo>
                  <a:lnTo>
                    <a:pt x="3614458" y="0"/>
                  </a:lnTo>
                  <a:cubicBezTo>
                    <a:pt x="3630223" y="0"/>
                    <a:pt x="3643003" y="12780"/>
                    <a:pt x="3643003" y="28545"/>
                  </a:cubicBezTo>
                  <a:lnTo>
                    <a:pt x="3643003" y="275454"/>
                  </a:lnTo>
                  <a:cubicBezTo>
                    <a:pt x="3643003" y="291219"/>
                    <a:pt x="3630223" y="303999"/>
                    <a:pt x="3614458" y="303999"/>
                  </a:cubicBezTo>
                  <a:lnTo>
                    <a:pt x="28545" y="303999"/>
                  </a:lnTo>
                  <a:cubicBezTo>
                    <a:pt x="12780" y="303999"/>
                    <a:pt x="0" y="291219"/>
                    <a:pt x="0" y="275454"/>
                  </a:cubicBezTo>
                  <a:lnTo>
                    <a:pt x="0" y="28545"/>
                  </a:lnTo>
                  <a:cubicBezTo>
                    <a:pt x="0" y="12780"/>
                    <a:pt x="12780" y="0"/>
                    <a:pt x="28545" y="0"/>
                  </a:cubicBezTo>
                  <a:close/>
                </a:path>
              </a:pathLst>
            </a:custGeom>
            <a:solidFill>
              <a:srgbClr val="CF102D">
                <a:alpha val="15686"/>
              </a:srgbClr>
            </a:solidFill>
            <a:ln w="133350" cap="rnd">
              <a:solidFill>
                <a:srgbClr val="000000">
                  <a:alpha val="15686"/>
                </a:srgbClr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643003" cy="342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08801" y="3413677"/>
            <a:ext cx="14870398" cy="6708323"/>
            <a:chOff x="0" y="0"/>
            <a:chExt cx="3916484" cy="17668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16483" cy="1766801"/>
            </a:xfrm>
            <a:custGeom>
              <a:avLst/>
              <a:gdLst/>
              <a:ahLst/>
              <a:cxnLst/>
              <a:rect l="l" t="t" r="r" b="b"/>
              <a:pathLst>
                <a:path w="3916483" h="1766801">
                  <a:moveTo>
                    <a:pt x="26552" y="0"/>
                  </a:moveTo>
                  <a:lnTo>
                    <a:pt x="3889932" y="0"/>
                  </a:lnTo>
                  <a:cubicBezTo>
                    <a:pt x="3904596" y="0"/>
                    <a:pt x="3916483" y="11888"/>
                    <a:pt x="3916483" y="26552"/>
                  </a:cubicBezTo>
                  <a:lnTo>
                    <a:pt x="3916483" y="1740249"/>
                  </a:lnTo>
                  <a:cubicBezTo>
                    <a:pt x="3916483" y="1747291"/>
                    <a:pt x="3913686" y="1754045"/>
                    <a:pt x="3908706" y="1759024"/>
                  </a:cubicBezTo>
                  <a:cubicBezTo>
                    <a:pt x="3903727" y="1764004"/>
                    <a:pt x="3896973" y="1766801"/>
                    <a:pt x="3889932" y="1766801"/>
                  </a:cubicBezTo>
                  <a:lnTo>
                    <a:pt x="26552" y="1766801"/>
                  </a:lnTo>
                  <a:cubicBezTo>
                    <a:pt x="19510" y="1766801"/>
                    <a:pt x="12756" y="1764004"/>
                    <a:pt x="7777" y="1759024"/>
                  </a:cubicBezTo>
                  <a:cubicBezTo>
                    <a:pt x="2797" y="1754045"/>
                    <a:pt x="0" y="1747291"/>
                    <a:pt x="0" y="1740249"/>
                  </a:cubicBezTo>
                  <a:lnTo>
                    <a:pt x="0" y="26552"/>
                  </a:lnTo>
                  <a:cubicBezTo>
                    <a:pt x="0" y="19510"/>
                    <a:pt x="2797" y="12756"/>
                    <a:pt x="7777" y="7777"/>
                  </a:cubicBezTo>
                  <a:cubicBezTo>
                    <a:pt x="12756" y="2797"/>
                    <a:pt x="19510" y="0"/>
                    <a:pt x="26552" y="0"/>
                  </a:cubicBezTo>
                  <a:close/>
                </a:path>
              </a:pathLst>
            </a:custGeom>
            <a:solidFill>
              <a:srgbClr val="CF102D">
                <a:alpha val="19608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916484" cy="18049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61158" y="295311"/>
            <a:ext cx="14379535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b="1" dirty="0">
                <a:solidFill>
                  <a:srgbClr val="1E1E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CILJEVI I ZADACI PROJEKTA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61158" y="1941126"/>
            <a:ext cx="14765684" cy="89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Cilj</a:t>
            </a:r>
            <a:r>
              <a:rPr lang="en-US" sz="25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-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osmisli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marketinšku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kampanju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koja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će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učiniti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svi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pričaju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Krastavcima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medom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paprikom</a:t>
            </a:r>
            <a:r>
              <a:rPr lang="en-US" sz="2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68844" y="3765376"/>
            <a:ext cx="9474756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Za realizaciju ovog cilja potrebno je riješiti sljedeće </a:t>
            </a:r>
            <a:r>
              <a:rPr lang="en-US" sz="2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zadatke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38208" y="4697758"/>
            <a:ext cx="14440779" cy="6925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4"/>
              </a:lnSpc>
            </a:pPr>
            <a:r>
              <a:rPr lang="en-US" sz="2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Analiza tržišta:  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Analiza tržišta proizvoda i analiza konkurencije.</a:t>
            </a:r>
          </a:p>
          <a:p>
            <a:pPr algn="l">
              <a:lnSpc>
                <a:spcPts val="3864"/>
              </a:lnSpc>
            </a:pPr>
            <a:r>
              <a:rPr lang="en-US" sz="2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Definisanje ciljne grupe: 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Demografske, geografske, psihografske</a:t>
            </a:r>
          </a:p>
          <a:p>
            <a:pPr algn="l">
              <a:lnSpc>
                <a:spcPts val="3864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karakteristike</a:t>
            </a:r>
          </a:p>
          <a:p>
            <a:pPr algn="l">
              <a:lnSpc>
                <a:spcPts val="3864"/>
              </a:lnSpc>
            </a:pPr>
            <a:r>
              <a:rPr lang="en-US" sz="2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Strategija pozicioniranja:  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Slogan i ključne poruke kampanje, Unique Selling Proposition (USP), Value Proposition, Storytelling </a:t>
            </a:r>
          </a:p>
          <a:p>
            <a:pPr algn="l">
              <a:lnSpc>
                <a:spcPts val="3864"/>
              </a:lnSpc>
            </a:pPr>
            <a:r>
              <a:rPr lang="en-US" sz="2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Promotivne aktivnosti:  </a:t>
            </a:r>
          </a:p>
          <a:p>
            <a:pPr marL="518162" lvl="1" indent="-259081" algn="l">
              <a:lnSpc>
                <a:spcPts val="3864"/>
              </a:lnSpc>
              <a:buAutoNum type="arabicPeriod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Digitalni marketing</a:t>
            </a:r>
          </a:p>
          <a:p>
            <a:pPr marL="518162" lvl="1" indent="-259081" algn="l">
              <a:lnSpc>
                <a:spcPts val="3864"/>
              </a:lnSpc>
              <a:buAutoNum type="arabicPeriod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Tradicionalni marketing</a:t>
            </a:r>
          </a:p>
          <a:p>
            <a:pPr marL="518162" lvl="1" indent="-259081" algn="l">
              <a:lnSpc>
                <a:spcPts val="3864"/>
              </a:lnSpc>
              <a:buAutoNum type="arabicPeriod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Event marketing</a:t>
            </a:r>
          </a:p>
          <a:p>
            <a:pPr marL="518162" lvl="1" indent="-259081" algn="l">
              <a:lnSpc>
                <a:spcPts val="3864"/>
              </a:lnSpc>
              <a:buAutoNum type="arabicPeriod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Specijalne ponude i promocije</a:t>
            </a:r>
          </a:p>
          <a:p>
            <a:pPr marL="518162" lvl="1" indent="-259081" algn="l">
              <a:lnSpc>
                <a:spcPts val="3864"/>
              </a:lnSpc>
              <a:buAutoNum type="arabicPeriod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Influence marketing</a:t>
            </a:r>
          </a:p>
          <a:p>
            <a:pPr algn="l">
              <a:lnSpc>
                <a:spcPts val="4347"/>
              </a:lnSpc>
            </a:pPr>
            <a:endParaRPr lang="en-US"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4347"/>
              </a:lnSpc>
            </a:pPr>
            <a:endParaRPr lang="en-US"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4347"/>
              </a:lnSpc>
            </a:pPr>
            <a:endParaRPr lang="en-US"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62300" y="2628900"/>
            <a:ext cx="11963399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5000" b="1" dirty="0">
                <a:solidFill>
                  <a:schemeClr val="tx2">
                    <a:lumMod val="75000"/>
                  </a:schemeClr>
                </a:solidFill>
                <a:latin typeface="Gagalin" panose="020B0604020202020204" charset="0"/>
                <a:ea typeface="Canva Sans Bold"/>
                <a:cs typeface="Canva Sans Bold"/>
                <a:sym typeface="Canva Sans Bold"/>
              </a:rPr>
              <a:t>HVALA </a:t>
            </a:r>
          </a:p>
          <a:p>
            <a:pPr algn="ctr"/>
            <a:r>
              <a:rPr lang="en-US" sz="15000" b="1" dirty="0">
                <a:solidFill>
                  <a:schemeClr val="tx2">
                    <a:lumMod val="75000"/>
                  </a:schemeClr>
                </a:solidFill>
                <a:latin typeface="Gagalin" panose="020B0604020202020204" charset="0"/>
                <a:ea typeface="Canva Sans Bold"/>
                <a:cs typeface="Canva Sans Bold"/>
                <a:sym typeface="Canva Sans Bold"/>
              </a:rPr>
              <a:t>NA PAŽNJI!</a:t>
            </a:r>
          </a:p>
        </p:txBody>
      </p:sp>
      <p:sp>
        <p:nvSpPr>
          <p:cNvPr id="5" name="AutoShape 5"/>
          <p:cNvSpPr/>
          <p:nvPr/>
        </p:nvSpPr>
        <p:spPr>
          <a:xfrm flipH="1">
            <a:off x="716295" y="0"/>
            <a:ext cx="0" cy="10287000"/>
          </a:xfrm>
          <a:prstGeom prst="line">
            <a:avLst/>
          </a:prstGeom>
          <a:ln w="38100" cap="flat">
            <a:solidFill>
              <a:srgbClr val="1E1E49">
                <a:alpha val="8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>
            <a:off x="0" y="649288"/>
            <a:ext cx="18288000" cy="19050"/>
          </a:xfrm>
          <a:prstGeom prst="line">
            <a:avLst/>
          </a:prstGeom>
          <a:ln w="38100" cap="flat">
            <a:solidFill>
              <a:srgbClr val="1E1E49">
                <a:alpha val="89804"/>
              </a:srgbClr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381</Words>
  <Application>Microsoft Macintosh PowerPoint</Application>
  <PresentationFormat>Custom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Roboto Slab</vt:lpstr>
      <vt:lpstr>Calibri</vt:lpstr>
      <vt:lpstr>Montserrat</vt:lpstr>
      <vt:lpstr>Nickainley</vt:lpstr>
      <vt:lpstr>Arial</vt:lpstr>
      <vt:lpstr>Montserrat Bold</vt:lpstr>
      <vt:lpstr>Gagalin</vt:lpstr>
      <vt:lpstr>Canva Sans Bold</vt:lpstr>
      <vt:lpstr>Montserrat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Kreativni izazov</dc:title>
  <cp:lastModifiedBy>Milan Damjanović</cp:lastModifiedBy>
  <cp:revision>5</cp:revision>
  <dcterms:created xsi:type="dcterms:W3CDTF">2006-08-16T00:00:00Z</dcterms:created>
  <dcterms:modified xsi:type="dcterms:W3CDTF">2024-12-20T15:48:52Z</dcterms:modified>
  <dc:identifier>DAGZZQMsxs0</dc:identifier>
</cp:coreProperties>
</file>