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1" r:id="rId6"/>
    <p:sldMasterId id="2147483674" r:id="rId7"/>
  </p:sldMasterIdLst>
  <p:notesMasterIdLst>
    <p:notesMasterId r:id="rId9"/>
  </p:notesMasterIdLst>
  <p:sldIdLst>
    <p:sldId id="25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, Antje" initials="MA" lastIdx="1" clrIdx="0">
    <p:extLst>
      <p:ext uri="{19B8F6BF-5375-455C-9EA6-DF929625EA0E}">
        <p15:presenceInfo xmlns:p15="http://schemas.microsoft.com/office/powerpoint/2012/main" userId="S::a.mueller3@bdi.eu::9552459f-d3db-41fe-8182-2e2873ae94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475D4-D3DD-42F9-9EF0-457EF6EF56BA}" v="2" dt="2020-10-12T18:00:39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8" autoAdjust="0"/>
    <p:restoredTop sz="93883" autoAdjust="0"/>
  </p:normalViewPr>
  <p:slideViewPr>
    <p:cSldViewPr>
      <p:cViewPr varScale="1">
        <p:scale>
          <a:sx n="37" d="100"/>
          <a:sy n="37" d="100"/>
        </p:scale>
        <p:origin x="117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0D375-D036-4677-893C-D02F60A03BA7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BAE9A-CD81-4C05-B515-6FC9659388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7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55B9-465D-489D-AC55-FDCF7E1803CC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7250-052E-40E7-B910-D6EFFC37B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27DD-0094-41FF-B295-8FE270A250A0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3E3A-055F-4F6C-8237-C0003EAE6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4DD2-2535-474D-8D25-737D4025809E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7A9B-52DD-4431-A347-E4951BD8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3E395-720C-4D69-A286-95F0F0035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34B88B-AC6F-4A53-859E-3B7D74F83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799B4C-0988-4572-ABF5-B98A50F8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9E228-61BE-42F1-87F6-FB38233BF4BE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04488-110B-49C4-BEE5-9B2087A9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56182E-B922-4800-A163-6ADB7E13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9FDAF-D092-4A34-95AE-2C7BCBFEF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FB766-BB06-4FB7-93F3-1DAF4107C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0B37D7-81CF-4492-86F5-BC534018F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EE06B3-ED7F-4B28-8993-C3CD7ECC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84FD1-AACE-499E-9A35-9353D1616039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9C071C-B0C7-4D09-B9CA-DAD69EB6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FF75C3-47C4-474E-B08C-B4BDC930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AC07C-57A9-48DA-825B-5A3846A6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8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55B9-465D-489D-AC55-FDCF7E180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7250-052E-40E7-B910-D6EFFC37B5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4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879B-34A6-4392-9161-7ECF99934DC3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C1F1-ED39-4E3C-BCA2-F6D268D4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879B-34A6-4392-9161-7ECF99934DC3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C1F1-ED39-4E3C-BCA2-F6D268D4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983C-57FF-49A4-B46A-B22F08520ED8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6835-0492-41A6-AAC2-61B1996F9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A290-97B6-46B7-BA1D-11F0304EE473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860B-821A-4F8F-9872-801329B23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BB9D-C679-4A01-A1F7-E5F053C91F71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9346-41C5-466B-A706-6E17D4D64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62BD-2286-489C-9D6B-4DF4CFDB5A0A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05D4-A0C0-4383-9219-091207214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6F38-5BDD-424B-BF87-B01840247667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AB3B-9A9A-4F3E-B21E-D62E92990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6639-BB82-45A3-AF21-E3ED7B1F49E4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FA5B-4116-487A-B333-A7A0B7AC6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508E-78AE-4089-AA7A-36AA517F7364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703E-C100-41FD-A590-828C7E340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BF4D3-E4AF-4BB5-A970-C990887C2ADF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5DFA6-5B55-483D-BF2C-E3FFAF2BA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9E228-61BE-42F1-87F6-FB38233BF4BE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19FDAF-D092-4A34-95AE-2C7BCBFEF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84FD1-AACE-499E-9A35-9353D1616039}" type="datetimeFigureOut">
              <a:rPr lang="en-US"/>
              <a:pPr>
                <a:defRPr/>
              </a:pPr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AC07C-57A9-48DA-825B-5A3846A6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84FD1-AACE-499E-9A35-9353D16160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AC07C-57A9-48DA-825B-5A3846A6FC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9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zoom.us/j/93874650550?pwd=ZTd5cHJDMWZKYUtaZEh3QmdCckRWZz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11FC5A-B752-4BC6-8648-1CD5FF470346}"/>
              </a:ext>
            </a:extLst>
          </p:cNvPr>
          <p:cNvSpPr txBox="1"/>
          <p:nvPr/>
        </p:nvSpPr>
        <p:spPr>
          <a:xfrm>
            <a:off x="53752" y="1893019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+mj-lt"/>
              </a:rPr>
              <a:t>20th October 2021 at 7 pm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  <a:hlinkClick r:id="rId2"/>
              </a:rPr>
              <a:t>https://zoom.us/j/93874650550?pwd=ZTd5cHJDMWZKYUtaZEh3QmdCckRWZz09</a:t>
            </a:r>
            <a:endParaRPr lang="nl-NL" sz="2000" dirty="0">
              <a:solidFill>
                <a:schemeClr val="accent1"/>
              </a:solidFill>
              <a:latin typeface="+mj-lt"/>
            </a:endParaRPr>
          </a:p>
          <a:p>
            <a:r>
              <a:rPr lang="nl-NL" sz="2000" dirty="0">
                <a:solidFill>
                  <a:schemeClr val="accent1"/>
                </a:solidFill>
                <a:latin typeface="+mj-lt"/>
              </a:rPr>
              <a:t>Meeting-ID: 938 7465 0550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</a:rPr>
              <a:t>Kenncode: 571838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1250ED-E2C9-4C28-9CEE-90E1AAAECCB5}"/>
              </a:ext>
            </a:extLst>
          </p:cNvPr>
          <p:cNvSpPr/>
          <p:nvPr/>
        </p:nvSpPr>
        <p:spPr>
          <a:xfrm>
            <a:off x="107504" y="4672880"/>
            <a:ext cx="8784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27th  October 2021, 2 pm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</a:rPr>
              <a:t>https://us06web.zoom.us/j/85839717016?pwd=VGNtL2pjUU51K2JRSXF5UHJvZHZ1UT09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</a:rPr>
              <a:t>Meeting ID: 858 3971 7016</a:t>
            </a:r>
          </a:p>
          <a:p>
            <a:r>
              <a:rPr lang="nl-NL" sz="2000" dirty="0">
                <a:solidFill>
                  <a:schemeClr val="accent1"/>
                </a:solidFill>
                <a:latin typeface="+mj-lt"/>
              </a:rPr>
              <a:t>Passcode: 021218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95B31-9396-4D7E-8FC7-634DF7757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45224"/>
            <a:ext cx="1196752" cy="1196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1FCB1-4E5E-453F-989E-E695A5CC8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8910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682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GeosansLight"/>
        <a:ea typeface=""/>
        <a:cs typeface=""/>
      </a:majorFont>
      <a:minorFont>
        <a:latin typeface="Geosans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784B231E86EE4AA38AC0AC014065EA" ma:contentTypeVersion="13" ma:contentTypeDescription="Ein neues Dokument erstellen." ma:contentTypeScope="" ma:versionID="6e634dd2365cdb3e3b8ce20969432b26">
  <xsd:schema xmlns:xsd="http://www.w3.org/2001/XMLSchema" xmlns:xs="http://www.w3.org/2001/XMLSchema" xmlns:p="http://schemas.microsoft.com/office/2006/metadata/properties" xmlns:ns3="ef1333fb-837e-4d32-99a3-8e4894884d4f" xmlns:ns4="18c854cc-df92-458b-a9c8-ca861322531e" targetNamespace="http://schemas.microsoft.com/office/2006/metadata/properties" ma:root="true" ma:fieldsID="d6ecfb2b5b399696c6d61feedb2526b4" ns3:_="" ns4:_="">
    <xsd:import namespace="ef1333fb-837e-4d32-99a3-8e4894884d4f"/>
    <xsd:import namespace="18c854cc-df92-458b-a9c8-ca86132253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333fb-837e-4d32-99a3-8e4894884d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854cc-df92-458b-a9c8-ca86132253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876E65-88F9-47B8-A453-FB4966301ADC}">
  <ds:schemaRefs>
    <ds:schemaRef ds:uri="http://schemas.microsoft.com/office/infopath/2007/PartnerControls"/>
    <ds:schemaRef ds:uri="ef1333fb-837e-4d32-99a3-8e4894884d4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8c854cc-df92-458b-a9c8-ca861322531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CCE940-31CB-46DF-BF08-1D4EE1C46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1333fb-837e-4d32-99a3-8e4894884d4f"/>
    <ds:schemaRef ds:uri="18c854cc-df92-458b-a9c8-ca8613225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955D13-BA69-4082-B823-7EA8476AF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7</TotalTime>
  <Words>58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GeosansLight</vt:lpstr>
      <vt:lpstr>Master</vt:lpstr>
      <vt:lpstr>1_Master</vt:lpstr>
      <vt:lpstr>2_Master</vt:lpstr>
      <vt:lpstr>3_Master</vt:lpstr>
      <vt:lpstr>PowerPoint Presentation</vt:lpstr>
    </vt:vector>
  </TitlesOfParts>
  <Company>BDI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Marienfeldt, Justine</dc:creator>
  <cp:lastModifiedBy>Nemanja Andjelkovic</cp:lastModifiedBy>
  <cp:revision>179</cp:revision>
  <dcterms:created xsi:type="dcterms:W3CDTF">2015-09-09T14:19:48Z</dcterms:created>
  <dcterms:modified xsi:type="dcterms:W3CDTF">2021-10-08T14:09:37Z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0x01010091784B231E86EE4AA38AC0AC014065EA</vt:lpwstr>
  </property>
</Properties>
</file>