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297" r:id="rId3"/>
    <p:sldId id="298" r:id="rId4"/>
    <p:sldId id="258" r:id="rId5"/>
    <p:sldId id="259" r:id="rId6"/>
    <p:sldId id="291" r:id="rId7"/>
    <p:sldId id="292" r:id="rId8"/>
    <p:sldId id="293" r:id="rId9"/>
    <p:sldId id="260" r:id="rId10"/>
    <p:sldId id="371" r:id="rId11"/>
    <p:sldId id="372" r:id="rId12"/>
    <p:sldId id="359" r:id="rId13"/>
    <p:sldId id="360" r:id="rId14"/>
    <p:sldId id="361" r:id="rId15"/>
    <p:sldId id="362" r:id="rId16"/>
    <p:sldId id="363" r:id="rId17"/>
    <p:sldId id="365" r:id="rId18"/>
    <p:sldId id="364" r:id="rId19"/>
    <p:sldId id="373" r:id="rId20"/>
    <p:sldId id="299" r:id="rId21"/>
    <p:sldId id="300" r:id="rId22"/>
    <p:sldId id="301" r:id="rId23"/>
    <p:sldId id="302" r:id="rId24"/>
    <p:sldId id="303" r:id="rId25"/>
    <p:sldId id="304" r:id="rId26"/>
    <p:sldId id="262" r:id="rId27"/>
    <p:sldId id="264" r:id="rId28"/>
    <p:sldId id="265" r:id="rId29"/>
    <p:sldId id="266" r:id="rId30"/>
    <p:sldId id="268" r:id="rId31"/>
    <p:sldId id="270" r:id="rId32"/>
    <p:sldId id="273" r:id="rId33"/>
    <p:sldId id="275" r:id="rId34"/>
    <p:sldId id="277" r:id="rId35"/>
    <p:sldId id="280" r:id="rId36"/>
    <p:sldId id="281" r:id="rId37"/>
    <p:sldId id="285" r:id="rId38"/>
    <p:sldId id="286" r:id="rId39"/>
    <p:sldId id="305" r:id="rId40"/>
    <p:sldId id="306" r:id="rId41"/>
    <p:sldId id="307" r:id="rId42"/>
    <p:sldId id="308" r:id="rId43"/>
    <p:sldId id="309" r:id="rId44"/>
    <p:sldId id="315" r:id="rId45"/>
    <p:sldId id="310" r:id="rId46"/>
    <p:sldId id="311" r:id="rId47"/>
    <p:sldId id="314" r:id="rId48"/>
    <p:sldId id="312" r:id="rId49"/>
    <p:sldId id="313" r:id="rId50"/>
    <p:sldId id="345" r:id="rId51"/>
    <p:sldId id="367" r:id="rId52"/>
    <p:sldId id="368" r:id="rId53"/>
    <p:sldId id="369" r:id="rId54"/>
    <p:sldId id="370" r:id="rId55"/>
    <p:sldId id="288" r:id="rId56"/>
  </p:sldIdLst>
  <p:sldSz cx="12192000" cy="6858000"/>
  <p:notesSz cx="6858000" cy="9144000"/>
  <p:defaultTextStyle>
    <a:defPPr>
      <a:defRPr lang="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4BDDC-C959-6A40-9423-83C78F111191}" v="3" dt="2025-12-03T07:54:2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519"/>
  </p:normalViewPr>
  <p:slideViewPr>
    <p:cSldViewPr snapToGrid="0">
      <p:cViewPr varScale="1">
        <p:scale>
          <a:sx n="106" d="100"/>
          <a:sy n="106"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Todorovic" userId="b456dcb4c43cc0e5" providerId="LiveId" clId="{0FADC778-034A-550A-987F-874C8D43A1AC}"/>
    <pc:docChg chg="undo custSel addSld modSld">
      <pc:chgData name="Igor Todorovic" userId="b456dcb4c43cc0e5" providerId="LiveId" clId="{0FADC778-034A-550A-987F-874C8D43A1AC}" dt="2025-12-03T07:54:28.288" v="195"/>
      <pc:docMkLst>
        <pc:docMk/>
      </pc:docMkLst>
      <pc:sldChg chg="addSp delSp modSp mod">
        <pc:chgData name="Igor Todorovic" userId="b456dcb4c43cc0e5" providerId="LiveId" clId="{0FADC778-034A-550A-987F-874C8D43A1AC}" dt="2025-12-03T07:48:47.836" v="73" actId="26606"/>
        <pc:sldMkLst>
          <pc:docMk/>
          <pc:sldMk cId="913444949" sldId="312"/>
        </pc:sldMkLst>
        <pc:spChg chg="mod">
          <ac:chgData name="Igor Todorovic" userId="b456dcb4c43cc0e5" providerId="LiveId" clId="{0FADC778-034A-550A-987F-874C8D43A1AC}" dt="2025-12-03T07:48:47.836" v="73" actId="26606"/>
          <ac:spMkLst>
            <pc:docMk/>
            <pc:sldMk cId="913444949" sldId="312"/>
            <ac:spMk id="2" creationId="{66C87012-8088-312B-4E22-D085C77E24C7}"/>
          </ac:spMkLst>
        </pc:spChg>
        <pc:spChg chg="add del">
          <ac:chgData name="Igor Todorovic" userId="b456dcb4c43cc0e5" providerId="LiveId" clId="{0FADC778-034A-550A-987F-874C8D43A1AC}" dt="2025-12-03T07:48:47.836" v="73" actId="26606"/>
          <ac:spMkLst>
            <pc:docMk/>
            <pc:sldMk cId="913444949" sldId="312"/>
            <ac:spMk id="22" creationId="{68AF5748-FED8-45BA-8631-26D1D10F3246}"/>
          </ac:spMkLst>
        </pc:spChg>
        <pc:spChg chg="add del">
          <ac:chgData name="Igor Todorovic" userId="b456dcb4c43cc0e5" providerId="LiveId" clId="{0FADC778-034A-550A-987F-874C8D43A1AC}" dt="2025-12-03T07:48:47.836" v="73" actId="26606"/>
          <ac:spMkLst>
            <pc:docMk/>
            <pc:sldMk cId="913444949" sldId="312"/>
            <ac:spMk id="23" creationId="{AF2F604E-43BE-4DC3-B983-E071523364F8}"/>
          </ac:spMkLst>
        </pc:spChg>
        <pc:spChg chg="add del">
          <ac:chgData name="Igor Todorovic" userId="b456dcb4c43cc0e5" providerId="LiveId" clId="{0FADC778-034A-550A-987F-874C8D43A1AC}" dt="2025-12-03T07:48:47.836" v="73" actId="26606"/>
          <ac:spMkLst>
            <pc:docMk/>
            <pc:sldMk cId="913444949" sldId="312"/>
            <ac:spMk id="24" creationId="{08C9B587-E65E-4B52-B37C-ABEBB6E87928}"/>
          </ac:spMkLst>
        </pc:spChg>
        <pc:spChg chg="add del">
          <ac:chgData name="Igor Todorovic" userId="b456dcb4c43cc0e5" providerId="LiveId" clId="{0FADC778-034A-550A-987F-874C8D43A1AC}" dt="2025-12-03T07:48:47.836" v="73" actId="26606"/>
          <ac:spMkLst>
            <pc:docMk/>
            <pc:sldMk cId="913444949" sldId="312"/>
            <ac:spMk id="29" creationId="{0E91F5CA-B392-444C-88E3-BF5BAAEBDEB0}"/>
          </ac:spMkLst>
        </pc:spChg>
        <pc:spChg chg="add del">
          <ac:chgData name="Igor Todorovic" userId="b456dcb4c43cc0e5" providerId="LiveId" clId="{0FADC778-034A-550A-987F-874C8D43A1AC}" dt="2025-12-03T07:48:47.836" v="73" actId="26606"/>
          <ac:spMkLst>
            <pc:docMk/>
            <pc:sldMk cId="913444949" sldId="312"/>
            <ac:spMk id="31" creationId="{0459807F-B6FA-44D3-9A53-C55B6B56884A}"/>
          </ac:spMkLst>
        </pc:spChg>
        <pc:picChg chg="mod">
          <ac:chgData name="Igor Todorovic" userId="b456dcb4c43cc0e5" providerId="LiveId" clId="{0FADC778-034A-550A-987F-874C8D43A1AC}" dt="2025-12-03T07:48:47.836" v="73" actId="26606"/>
          <ac:picMkLst>
            <pc:docMk/>
            <pc:sldMk cId="913444949" sldId="312"/>
            <ac:picMk id="7" creationId="{0E80B56D-55E7-78A1-C6BA-589CB4EAFBDE}"/>
          </ac:picMkLst>
        </pc:picChg>
      </pc:sldChg>
      <pc:sldChg chg="addSp delSp modSp add mod setBg">
        <pc:chgData name="Igor Todorovic" userId="b456dcb4c43cc0e5" providerId="LiveId" clId="{0FADC778-034A-550A-987F-874C8D43A1AC}" dt="2025-12-03T07:48:03.860" v="50" actId="26606"/>
        <pc:sldMkLst>
          <pc:docMk/>
          <pc:sldMk cId="1009014559" sldId="345"/>
        </pc:sldMkLst>
        <pc:spChg chg="del">
          <ac:chgData name="Igor Todorovic" userId="b456dcb4c43cc0e5" providerId="LiveId" clId="{0FADC778-034A-550A-987F-874C8D43A1AC}" dt="2025-12-03T07:46:21.810" v="4" actId="478"/>
          <ac:spMkLst>
            <pc:docMk/>
            <pc:sldMk cId="1009014559" sldId="345"/>
            <ac:spMk id="3" creationId="{B715FCC2-D82D-3DB7-6EAA-ABA45D503472}"/>
          </ac:spMkLst>
        </pc:spChg>
        <pc:spChg chg="del mod">
          <ac:chgData name="Igor Todorovic" userId="b456dcb4c43cc0e5" providerId="LiveId" clId="{0FADC778-034A-550A-987F-874C8D43A1AC}" dt="2025-12-03T07:46:24.013" v="6" actId="478"/>
          <ac:spMkLst>
            <pc:docMk/>
            <pc:sldMk cId="1009014559" sldId="345"/>
            <ac:spMk id="4" creationId="{C55BAF4F-E128-C87E-9181-12FCA4B075C8}"/>
          </ac:spMkLst>
        </pc:spChg>
        <pc:spChg chg="mod">
          <ac:chgData name="Igor Todorovic" userId="b456dcb4c43cc0e5" providerId="LiveId" clId="{0FADC778-034A-550A-987F-874C8D43A1AC}" dt="2025-12-03T07:48:03.860" v="50" actId="26606"/>
          <ac:spMkLst>
            <pc:docMk/>
            <pc:sldMk cId="1009014559" sldId="345"/>
            <ac:spMk id="5" creationId="{3D489F47-67BF-2A83-29B4-C83F816DC5F6}"/>
          </ac:spMkLst>
        </pc:spChg>
        <pc:spChg chg="add del">
          <ac:chgData name="Igor Todorovic" userId="b456dcb4c43cc0e5" providerId="LiveId" clId="{0FADC778-034A-550A-987F-874C8D43A1AC}" dt="2025-12-03T07:48:03.860" v="50" actId="26606"/>
          <ac:spMkLst>
            <pc:docMk/>
            <pc:sldMk cId="1009014559" sldId="345"/>
            <ac:spMk id="18" creationId="{95E1FD92-31B9-4273-BECA-D837FFFC53A5}"/>
          </ac:spMkLst>
        </pc:spChg>
        <pc:spChg chg="add del">
          <ac:chgData name="Igor Todorovic" userId="b456dcb4c43cc0e5" providerId="LiveId" clId="{0FADC778-034A-550A-987F-874C8D43A1AC}" dt="2025-12-03T07:48:03.860" v="50" actId="26606"/>
          <ac:spMkLst>
            <pc:docMk/>
            <pc:sldMk cId="1009014559" sldId="345"/>
            <ac:spMk id="20" creationId="{99413ED5-9ED4-4772-BCE4-2BCAE6B12E35}"/>
          </ac:spMkLst>
        </pc:spChg>
        <pc:spChg chg="add del">
          <ac:chgData name="Igor Todorovic" userId="b456dcb4c43cc0e5" providerId="LiveId" clId="{0FADC778-034A-550A-987F-874C8D43A1AC}" dt="2025-12-03T07:48:03.860" v="50" actId="26606"/>
          <ac:spMkLst>
            <pc:docMk/>
            <pc:sldMk cId="1009014559" sldId="345"/>
            <ac:spMk id="22" creationId="{04357C93-F0CB-4A1C-8F77-4E9063789819}"/>
          </ac:spMkLst>
        </pc:spChg>
        <pc:spChg chg="add del">
          <ac:chgData name="Igor Todorovic" userId="b456dcb4c43cc0e5" providerId="LiveId" clId="{0FADC778-034A-550A-987F-874C8D43A1AC}" dt="2025-12-03T07:48:03.860" v="50" actId="26606"/>
          <ac:spMkLst>
            <pc:docMk/>
            <pc:sldMk cId="1009014559" sldId="345"/>
            <ac:spMk id="24" creationId="{90F533E9-6690-41A8-A372-4C6C622D028D}"/>
          </ac:spMkLst>
        </pc:spChg>
        <pc:picChg chg="mod ord">
          <ac:chgData name="Igor Todorovic" userId="b456dcb4c43cc0e5" providerId="LiveId" clId="{0FADC778-034A-550A-987F-874C8D43A1AC}" dt="2025-12-03T07:48:03.860" v="50" actId="26606"/>
          <ac:picMkLst>
            <pc:docMk/>
            <pc:sldMk cId="1009014559" sldId="345"/>
            <ac:picMk id="7" creationId="{DB4C72EF-249F-0B7E-7B68-9CD25C8D7489}"/>
          </ac:picMkLst>
        </pc:picChg>
        <pc:picChg chg="mod ord">
          <ac:chgData name="Igor Todorovic" userId="b456dcb4c43cc0e5" providerId="LiveId" clId="{0FADC778-034A-550A-987F-874C8D43A1AC}" dt="2025-12-03T07:48:03.860" v="50" actId="26606"/>
          <ac:picMkLst>
            <pc:docMk/>
            <pc:sldMk cId="1009014559" sldId="345"/>
            <ac:picMk id="9" creationId="{B3621B74-4F75-671B-476F-B5D2FEC15F99}"/>
          </ac:picMkLst>
        </pc:picChg>
        <pc:picChg chg="mod">
          <ac:chgData name="Igor Todorovic" userId="b456dcb4c43cc0e5" providerId="LiveId" clId="{0FADC778-034A-550A-987F-874C8D43A1AC}" dt="2025-12-03T07:48:03.860" v="50" actId="26606"/>
          <ac:picMkLst>
            <pc:docMk/>
            <pc:sldMk cId="1009014559" sldId="345"/>
            <ac:picMk id="11" creationId="{17EA279E-07ED-C516-F508-1E9BFE955391}"/>
          </ac:picMkLst>
        </pc:picChg>
        <pc:picChg chg="mod">
          <ac:chgData name="Igor Todorovic" userId="b456dcb4c43cc0e5" providerId="LiveId" clId="{0FADC778-034A-550A-987F-874C8D43A1AC}" dt="2025-12-03T07:48:03.860" v="50" actId="26606"/>
          <ac:picMkLst>
            <pc:docMk/>
            <pc:sldMk cId="1009014559" sldId="345"/>
            <ac:picMk id="13" creationId="{0737FFE1-D21B-3F6C-F440-C9AC7E61267F}"/>
          </ac:picMkLst>
        </pc:picChg>
      </pc:sldChg>
      <pc:sldChg chg="add">
        <pc:chgData name="Igor Todorovic" userId="b456dcb4c43cc0e5" providerId="LiveId" clId="{0FADC778-034A-550A-987F-874C8D43A1AC}" dt="2025-12-03T07:54:28.288" v="195"/>
        <pc:sldMkLst>
          <pc:docMk/>
          <pc:sldMk cId="2738963680" sldId="359"/>
        </pc:sldMkLst>
      </pc:sldChg>
      <pc:sldChg chg="add">
        <pc:chgData name="Igor Todorovic" userId="b456dcb4c43cc0e5" providerId="LiveId" clId="{0FADC778-034A-550A-987F-874C8D43A1AC}" dt="2025-12-03T07:54:28.288" v="195"/>
        <pc:sldMkLst>
          <pc:docMk/>
          <pc:sldMk cId="2580875836" sldId="360"/>
        </pc:sldMkLst>
      </pc:sldChg>
      <pc:sldChg chg="add">
        <pc:chgData name="Igor Todorovic" userId="b456dcb4c43cc0e5" providerId="LiveId" clId="{0FADC778-034A-550A-987F-874C8D43A1AC}" dt="2025-12-03T07:54:28.288" v="195"/>
        <pc:sldMkLst>
          <pc:docMk/>
          <pc:sldMk cId="2810480170" sldId="361"/>
        </pc:sldMkLst>
      </pc:sldChg>
      <pc:sldChg chg="add">
        <pc:chgData name="Igor Todorovic" userId="b456dcb4c43cc0e5" providerId="LiveId" clId="{0FADC778-034A-550A-987F-874C8D43A1AC}" dt="2025-12-03T07:54:28.288" v="195"/>
        <pc:sldMkLst>
          <pc:docMk/>
          <pc:sldMk cId="2895198800" sldId="362"/>
        </pc:sldMkLst>
      </pc:sldChg>
      <pc:sldChg chg="add">
        <pc:chgData name="Igor Todorovic" userId="b456dcb4c43cc0e5" providerId="LiveId" clId="{0FADC778-034A-550A-987F-874C8D43A1AC}" dt="2025-12-03T07:54:28.288" v="195"/>
        <pc:sldMkLst>
          <pc:docMk/>
          <pc:sldMk cId="1539087385" sldId="363"/>
        </pc:sldMkLst>
      </pc:sldChg>
      <pc:sldChg chg="add">
        <pc:chgData name="Igor Todorovic" userId="b456dcb4c43cc0e5" providerId="LiveId" clId="{0FADC778-034A-550A-987F-874C8D43A1AC}" dt="2025-12-03T07:54:28.288" v="195"/>
        <pc:sldMkLst>
          <pc:docMk/>
          <pc:sldMk cId="394059732" sldId="364"/>
        </pc:sldMkLst>
      </pc:sldChg>
      <pc:sldChg chg="add">
        <pc:chgData name="Igor Todorovic" userId="b456dcb4c43cc0e5" providerId="LiveId" clId="{0FADC778-034A-550A-987F-874C8D43A1AC}" dt="2025-12-03T07:54:28.288" v="195"/>
        <pc:sldMkLst>
          <pc:docMk/>
          <pc:sldMk cId="2560958866" sldId="365"/>
        </pc:sldMkLst>
      </pc:sldChg>
      <pc:sldChg chg="addSp delSp modSp add mod setBg addAnim delAnim setClrOvrMap">
        <pc:chgData name="Igor Todorovic" userId="b456dcb4c43cc0e5" providerId="LiveId" clId="{0FADC778-034A-550A-987F-874C8D43A1AC}" dt="2025-12-03T07:48:03.393" v="49" actId="26606"/>
        <pc:sldMkLst>
          <pc:docMk/>
          <pc:sldMk cId="2003910293" sldId="367"/>
        </pc:sldMkLst>
        <pc:spChg chg="del">
          <ac:chgData name="Igor Todorovic" userId="b456dcb4c43cc0e5" providerId="LiveId" clId="{0FADC778-034A-550A-987F-874C8D43A1AC}" dt="2025-12-03T07:46:15.396" v="1" actId="478"/>
          <ac:spMkLst>
            <pc:docMk/>
            <pc:sldMk cId="2003910293" sldId="367"/>
            <ac:spMk id="3" creationId="{CDB7CB1A-77A2-8850-8556-6BEDE7749ABF}"/>
          </ac:spMkLst>
        </pc:spChg>
        <pc:spChg chg="del mod">
          <ac:chgData name="Igor Todorovic" userId="b456dcb4c43cc0e5" providerId="LiveId" clId="{0FADC778-034A-550A-987F-874C8D43A1AC}" dt="2025-12-03T07:46:17.827" v="3" actId="478"/>
          <ac:spMkLst>
            <pc:docMk/>
            <pc:sldMk cId="2003910293" sldId="367"/>
            <ac:spMk id="4" creationId="{D216A23B-250D-B544-9514-037EF1E3430E}"/>
          </ac:spMkLst>
        </pc:spChg>
        <pc:spChg chg="mod ord">
          <ac:chgData name="Igor Todorovic" userId="b456dcb4c43cc0e5" providerId="LiveId" clId="{0FADC778-034A-550A-987F-874C8D43A1AC}" dt="2025-12-03T07:48:03.393" v="49" actId="26606"/>
          <ac:spMkLst>
            <pc:docMk/>
            <pc:sldMk cId="2003910293" sldId="367"/>
            <ac:spMk id="5" creationId="{E82EE129-C86E-0CA4-D172-144503B33723}"/>
          </ac:spMkLst>
        </pc:spChg>
        <pc:spChg chg="add del">
          <ac:chgData name="Igor Todorovic" userId="b456dcb4c43cc0e5" providerId="LiveId" clId="{0FADC778-034A-550A-987F-874C8D43A1AC}" dt="2025-12-03T07:47:38.618" v="16" actId="26606"/>
          <ac:spMkLst>
            <pc:docMk/>
            <pc:sldMk cId="2003910293" sldId="367"/>
            <ac:spMk id="19" creationId="{C9FEA611-2DF4-A8CB-30FC-FAED6CCF1343}"/>
          </ac:spMkLst>
        </pc:spChg>
        <pc:spChg chg="add del">
          <ac:chgData name="Igor Todorovic" userId="b456dcb4c43cc0e5" providerId="LiveId" clId="{0FADC778-034A-550A-987F-874C8D43A1AC}" dt="2025-12-03T07:47:43.059" v="18" actId="26606"/>
          <ac:spMkLst>
            <pc:docMk/>
            <pc:sldMk cId="2003910293" sldId="367"/>
            <ac:spMk id="20" creationId="{928F64C6-FE22-4FC1-A763-DFCC514811BD}"/>
          </ac:spMkLst>
        </pc:spChg>
        <pc:spChg chg="add del">
          <ac:chgData name="Igor Todorovic" userId="b456dcb4c43cc0e5" providerId="LiveId" clId="{0FADC778-034A-550A-987F-874C8D43A1AC}" dt="2025-12-03T07:47:43.562" v="20" actId="26606"/>
          <ac:spMkLst>
            <pc:docMk/>
            <pc:sldMk cId="2003910293" sldId="367"/>
            <ac:spMk id="35" creationId="{C9FEA611-2DF4-A8CB-30FC-FAED6CCF1343}"/>
          </ac:spMkLst>
        </pc:spChg>
        <pc:spChg chg="add del">
          <ac:chgData name="Igor Todorovic" userId="b456dcb4c43cc0e5" providerId="LiveId" clId="{0FADC778-034A-550A-987F-874C8D43A1AC}" dt="2025-12-03T07:47:44.966" v="22" actId="26606"/>
          <ac:spMkLst>
            <pc:docMk/>
            <pc:sldMk cId="2003910293" sldId="367"/>
            <ac:spMk id="38" creationId="{5CB593EA-2F98-479F-B4C4-F366571FA64D}"/>
          </ac:spMkLst>
        </pc:spChg>
        <pc:spChg chg="add del">
          <ac:chgData name="Igor Todorovic" userId="b456dcb4c43cc0e5" providerId="LiveId" clId="{0FADC778-034A-550A-987F-874C8D43A1AC}" dt="2025-12-03T07:47:44.966" v="22" actId="26606"/>
          <ac:spMkLst>
            <pc:docMk/>
            <pc:sldMk cId="2003910293" sldId="367"/>
            <ac:spMk id="39" creationId="{39BEB6D0-9E4E-4221-93D1-74ABECEE9EFC}"/>
          </ac:spMkLst>
        </pc:spChg>
        <pc:spChg chg="add del">
          <ac:chgData name="Igor Todorovic" userId="b456dcb4c43cc0e5" providerId="LiveId" clId="{0FADC778-034A-550A-987F-874C8D43A1AC}" dt="2025-12-03T07:47:44.966" v="22" actId="26606"/>
          <ac:spMkLst>
            <pc:docMk/>
            <pc:sldMk cId="2003910293" sldId="367"/>
            <ac:spMk id="40" creationId="{5BA8E5F6-0BE4-D017-7ABE-5B883B4591DD}"/>
          </ac:spMkLst>
        </pc:spChg>
        <pc:spChg chg="add del">
          <ac:chgData name="Igor Todorovic" userId="b456dcb4c43cc0e5" providerId="LiveId" clId="{0FADC778-034A-550A-987F-874C8D43A1AC}" dt="2025-12-03T07:48:03.122" v="48" actId="478"/>
          <ac:spMkLst>
            <pc:docMk/>
            <pc:sldMk cId="2003910293" sldId="367"/>
            <ac:spMk id="42" creationId="{B99B818C-4D95-6B5F-948E-6BB24A9EA861}"/>
          </ac:spMkLst>
        </pc:spChg>
        <pc:spChg chg="add del">
          <ac:chgData name="Igor Todorovic" userId="b456dcb4c43cc0e5" providerId="LiveId" clId="{0FADC778-034A-550A-987F-874C8D43A1AC}" dt="2025-12-03T07:48:03.393" v="49" actId="26606"/>
          <ac:spMkLst>
            <pc:docMk/>
            <pc:sldMk cId="2003910293" sldId="367"/>
            <ac:spMk id="43" creationId="{3A45B268-BBDB-4EC6-A664-CED7BF60D20D}"/>
          </ac:spMkLst>
        </pc:spChg>
        <pc:spChg chg="add del">
          <ac:chgData name="Igor Todorovic" userId="b456dcb4c43cc0e5" providerId="LiveId" clId="{0FADC778-034A-550A-987F-874C8D43A1AC}" dt="2025-12-03T07:48:03.393" v="49" actId="26606"/>
          <ac:spMkLst>
            <pc:docMk/>
            <pc:sldMk cId="2003910293" sldId="367"/>
            <ac:spMk id="44" creationId="{07977D39-626F-40D7-B00F-16E02602DD5A}"/>
          </ac:spMkLst>
        </pc:spChg>
        <pc:spChg chg="add del">
          <ac:chgData name="Igor Todorovic" userId="b456dcb4c43cc0e5" providerId="LiveId" clId="{0FADC778-034A-550A-987F-874C8D43A1AC}" dt="2025-12-03T07:48:03.393" v="49" actId="26606"/>
          <ac:spMkLst>
            <pc:docMk/>
            <pc:sldMk cId="2003910293" sldId="367"/>
            <ac:spMk id="45" creationId="{B78B55DD-3C55-4B94-9031-4F3723BD43EA}"/>
          </ac:spMkLst>
        </pc:spChg>
        <pc:spChg chg="add del">
          <ac:chgData name="Igor Todorovic" userId="b456dcb4c43cc0e5" providerId="LiveId" clId="{0FADC778-034A-550A-987F-874C8D43A1AC}" dt="2025-12-03T07:47:59.864" v="45" actId="26606"/>
          <ac:spMkLst>
            <pc:docMk/>
            <pc:sldMk cId="2003910293" sldId="367"/>
            <ac:spMk id="46" creationId="{B905CDE4-B751-4B3E-B625-6E59F8903414}"/>
          </ac:spMkLst>
        </pc:spChg>
        <pc:spChg chg="add del">
          <ac:chgData name="Igor Todorovic" userId="b456dcb4c43cc0e5" providerId="LiveId" clId="{0FADC778-034A-550A-987F-874C8D43A1AC}" dt="2025-12-03T07:48:03.393" v="49" actId="26606"/>
          <ac:spMkLst>
            <pc:docMk/>
            <pc:sldMk cId="2003910293" sldId="367"/>
            <ac:spMk id="47" creationId="{42D9BB05-ED63-4148-87AB-82720ACC335C}"/>
          </ac:spMkLst>
        </pc:spChg>
        <pc:spChg chg="add del">
          <ac:chgData name="Igor Todorovic" userId="b456dcb4c43cc0e5" providerId="LiveId" clId="{0FADC778-034A-550A-987F-874C8D43A1AC}" dt="2025-12-03T07:48:03.393" v="49" actId="26606"/>
          <ac:spMkLst>
            <pc:docMk/>
            <pc:sldMk cId="2003910293" sldId="367"/>
            <ac:spMk id="48" creationId="{CDC29AC1-2821-4FCC-B597-88DAF39C36FE}"/>
          </ac:spMkLst>
        </pc:spChg>
        <pc:spChg chg="add del">
          <ac:chgData name="Igor Todorovic" userId="b456dcb4c43cc0e5" providerId="LiveId" clId="{0FADC778-034A-550A-987F-874C8D43A1AC}" dt="2025-12-03T07:48:03.393" v="49" actId="26606"/>
          <ac:spMkLst>
            <pc:docMk/>
            <pc:sldMk cId="2003910293" sldId="367"/>
            <ac:spMk id="49" creationId="{5B00B48C-8AA7-4128-AD60-76349F0CEC58}"/>
          </ac:spMkLst>
        </pc:spChg>
        <pc:spChg chg="add del">
          <ac:chgData name="Igor Todorovic" userId="b456dcb4c43cc0e5" providerId="LiveId" clId="{0FADC778-034A-550A-987F-874C8D43A1AC}" dt="2025-12-03T07:48:03.393" v="49" actId="26606"/>
          <ac:spMkLst>
            <pc:docMk/>
            <pc:sldMk cId="2003910293" sldId="367"/>
            <ac:spMk id="50" creationId="{08108C16-F4C0-44AA-999D-17BD39219B24}"/>
          </ac:spMkLst>
        </pc:spChg>
        <pc:spChg chg="add del">
          <ac:chgData name="Igor Todorovic" userId="b456dcb4c43cc0e5" providerId="LiveId" clId="{0FADC778-034A-550A-987F-874C8D43A1AC}" dt="2025-12-03T07:48:03.393" v="49" actId="26606"/>
          <ac:spMkLst>
            <pc:docMk/>
            <pc:sldMk cId="2003910293" sldId="367"/>
            <ac:spMk id="51" creationId="{0760511E-86BF-4340-9949-CECB774FAC36}"/>
          </ac:spMkLst>
        </pc:spChg>
        <pc:spChg chg="add del">
          <ac:chgData name="Igor Todorovic" userId="b456dcb4c43cc0e5" providerId="LiveId" clId="{0FADC778-034A-550A-987F-874C8D43A1AC}" dt="2025-12-03T07:48:03.393" v="49" actId="26606"/>
          <ac:spMkLst>
            <pc:docMk/>
            <pc:sldMk cId="2003910293" sldId="367"/>
            <ac:spMk id="52" creationId="{C8F10CB3-3B5E-4C7A-98CF-B87454DDFA39}"/>
          </ac:spMkLst>
        </pc:spChg>
        <pc:spChg chg="add del">
          <ac:chgData name="Igor Todorovic" userId="b456dcb4c43cc0e5" providerId="LiveId" clId="{0FADC778-034A-550A-987F-874C8D43A1AC}" dt="2025-12-03T07:47:52.086" v="28" actId="26606"/>
          <ac:spMkLst>
            <pc:docMk/>
            <pc:sldMk cId="2003910293" sldId="367"/>
            <ac:spMk id="61" creationId="{201C88F9-E440-45DE-A776-9609EB590BF5}"/>
          </ac:spMkLst>
        </pc:spChg>
        <pc:spChg chg="add del">
          <ac:chgData name="Igor Todorovic" userId="b456dcb4c43cc0e5" providerId="LiveId" clId="{0FADC778-034A-550A-987F-874C8D43A1AC}" dt="2025-12-03T07:48:02.554" v="47" actId="26606"/>
          <ac:spMkLst>
            <pc:docMk/>
            <pc:sldMk cId="2003910293" sldId="367"/>
            <ac:spMk id="62" creationId="{89D15953-1642-4DD6-AD9E-01AA19247FF6}"/>
          </ac:spMkLst>
        </pc:spChg>
        <pc:spChg chg="add del">
          <ac:chgData name="Igor Todorovic" userId="b456dcb4c43cc0e5" providerId="LiveId" clId="{0FADC778-034A-550A-987F-874C8D43A1AC}" dt="2025-12-03T07:47:54.082" v="31" actId="26606"/>
          <ac:spMkLst>
            <pc:docMk/>
            <pc:sldMk cId="2003910293" sldId="367"/>
            <ac:spMk id="63" creationId="{6B9D64DB-4D5C-4A91-B45F-F301E3174F9F}"/>
          </ac:spMkLst>
        </pc:spChg>
        <pc:spChg chg="add del">
          <ac:chgData name="Igor Todorovic" userId="b456dcb4c43cc0e5" providerId="LiveId" clId="{0FADC778-034A-550A-987F-874C8D43A1AC}" dt="2025-12-03T07:47:54.082" v="31" actId="26606"/>
          <ac:spMkLst>
            <pc:docMk/>
            <pc:sldMk cId="2003910293" sldId="367"/>
            <ac:spMk id="64" creationId="{F6E384F5-137A-40B1-97F0-694CC6ECD59C}"/>
          </ac:spMkLst>
        </pc:spChg>
        <pc:spChg chg="add del">
          <ac:chgData name="Igor Todorovic" userId="b456dcb4c43cc0e5" providerId="LiveId" clId="{0FADC778-034A-550A-987F-874C8D43A1AC}" dt="2025-12-03T07:47:54.082" v="31" actId="26606"/>
          <ac:spMkLst>
            <pc:docMk/>
            <pc:sldMk cId="2003910293" sldId="367"/>
            <ac:spMk id="67" creationId="{78418A25-6EAC-4140-BFE6-284E1925B5EE}"/>
          </ac:spMkLst>
        </pc:spChg>
        <pc:spChg chg="add del">
          <ac:chgData name="Igor Todorovic" userId="b456dcb4c43cc0e5" providerId="LiveId" clId="{0FADC778-034A-550A-987F-874C8D43A1AC}" dt="2025-12-03T07:47:54.658" v="34" actId="26606"/>
          <ac:spMkLst>
            <pc:docMk/>
            <pc:sldMk cId="2003910293" sldId="367"/>
            <ac:spMk id="69" creationId="{928F64C6-FE22-4FC1-A763-DFCC514811BD}"/>
          </ac:spMkLst>
        </pc:spChg>
        <pc:spChg chg="add del">
          <ac:chgData name="Igor Todorovic" userId="b456dcb4c43cc0e5" providerId="LiveId" clId="{0FADC778-034A-550A-987F-874C8D43A1AC}" dt="2025-12-03T07:48:02.554" v="47" actId="26606"/>
          <ac:spMkLst>
            <pc:docMk/>
            <pc:sldMk cId="2003910293" sldId="367"/>
            <ac:spMk id="71" creationId="{FBF3780C-749F-4B50-9E1D-F2B1F6DBB7DD}"/>
          </ac:spMkLst>
        </pc:spChg>
        <pc:spChg chg="add del">
          <ac:chgData name="Igor Todorovic" userId="b456dcb4c43cc0e5" providerId="LiveId" clId="{0FADC778-034A-550A-987F-874C8D43A1AC}" dt="2025-12-03T07:47:56.288" v="36" actId="26606"/>
          <ac:spMkLst>
            <pc:docMk/>
            <pc:sldMk cId="2003910293" sldId="367"/>
            <ac:spMk id="72" creationId="{928F64C6-FE22-4FC1-A763-DFCC514811BD}"/>
          </ac:spMkLst>
        </pc:spChg>
        <pc:spChg chg="add del">
          <ac:chgData name="Igor Todorovic" userId="b456dcb4c43cc0e5" providerId="LiveId" clId="{0FADC778-034A-550A-987F-874C8D43A1AC}" dt="2025-12-03T07:47:56.800" v="39" actId="26606"/>
          <ac:spMkLst>
            <pc:docMk/>
            <pc:sldMk cId="2003910293" sldId="367"/>
            <ac:spMk id="75" creationId="{928F64C6-FE22-4FC1-A763-DFCC514811BD}"/>
          </ac:spMkLst>
        </pc:spChg>
        <pc:spChg chg="add del">
          <ac:chgData name="Igor Todorovic" userId="b456dcb4c43cc0e5" providerId="LiveId" clId="{0FADC778-034A-550A-987F-874C8D43A1AC}" dt="2025-12-03T07:47:57.446" v="41" actId="26606"/>
          <ac:spMkLst>
            <pc:docMk/>
            <pc:sldMk cId="2003910293" sldId="367"/>
            <ac:spMk id="78" creationId="{928F64C6-FE22-4FC1-A763-DFCC514811BD}"/>
          </ac:spMkLst>
        </pc:spChg>
        <pc:picChg chg="mod ord">
          <ac:chgData name="Igor Todorovic" userId="b456dcb4c43cc0e5" providerId="LiveId" clId="{0FADC778-034A-550A-987F-874C8D43A1AC}" dt="2025-12-03T07:47:44.966" v="22" actId="26606"/>
          <ac:picMkLst>
            <pc:docMk/>
            <pc:sldMk cId="2003910293" sldId="367"/>
            <ac:picMk id="7" creationId="{07AA15A1-F7F9-351E-02B3-13FAA5B3AE6C}"/>
          </ac:picMkLst>
        </pc:picChg>
        <pc:picChg chg="mod ord">
          <ac:chgData name="Igor Todorovic" userId="b456dcb4c43cc0e5" providerId="LiveId" clId="{0FADC778-034A-550A-987F-874C8D43A1AC}" dt="2025-12-03T07:47:44.966" v="22" actId="26606"/>
          <ac:picMkLst>
            <pc:docMk/>
            <pc:sldMk cId="2003910293" sldId="367"/>
            <ac:picMk id="9" creationId="{198F0DAF-BEE4-83D7-8F04-77C648EF84D7}"/>
          </ac:picMkLst>
        </pc:picChg>
        <pc:picChg chg="mod ord">
          <ac:chgData name="Igor Todorovic" userId="b456dcb4c43cc0e5" providerId="LiveId" clId="{0FADC778-034A-550A-987F-874C8D43A1AC}" dt="2025-12-03T07:47:44.966" v="22" actId="26606"/>
          <ac:picMkLst>
            <pc:docMk/>
            <pc:sldMk cId="2003910293" sldId="367"/>
            <ac:picMk id="11" creationId="{B9B4376E-D6A1-7377-63F6-80D9B5EF0A00}"/>
          </ac:picMkLst>
        </pc:picChg>
        <pc:picChg chg="mod ord">
          <ac:chgData name="Igor Todorovic" userId="b456dcb4c43cc0e5" providerId="LiveId" clId="{0FADC778-034A-550A-987F-874C8D43A1AC}" dt="2025-12-03T07:47:44.966" v="22" actId="26606"/>
          <ac:picMkLst>
            <pc:docMk/>
            <pc:sldMk cId="2003910293" sldId="367"/>
            <ac:picMk id="13" creationId="{FF73CB22-D840-33A9-9217-E079ADFFC152}"/>
          </ac:picMkLst>
        </pc:picChg>
        <pc:picChg chg="mod ord">
          <ac:chgData name="Igor Todorovic" userId="b456dcb4c43cc0e5" providerId="LiveId" clId="{0FADC778-034A-550A-987F-874C8D43A1AC}" dt="2025-12-03T07:47:44.966" v="22" actId="26606"/>
          <ac:picMkLst>
            <pc:docMk/>
            <pc:sldMk cId="2003910293" sldId="367"/>
            <ac:picMk id="15" creationId="{B83D26AE-D72F-53EC-7CF4-A8BA144055A5}"/>
          </ac:picMkLst>
        </pc:picChg>
        <pc:cxnChg chg="add del">
          <ac:chgData name="Igor Todorovic" userId="b456dcb4c43cc0e5" providerId="LiveId" clId="{0FADC778-034A-550A-987F-874C8D43A1AC}" dt="2025-12-03T07:47:38.618" v="16" actId="26606"/>
          <ac:cxnSpMkLst>
            <pc:docMk/>
            <pc:sldMk cId="2003910293" sldId="367"/>
            <ac:cxnSpMk id="22" creationId="{822A5670-0F7B-4199-AEAB-33FBA9CEA44D}"/>
          </ac:cxnSpMkLst>
        </pc:cxnChg>
        <pc:cxnChg chg="add del">
          <ac:chgData name="Igor Todorovic" userId="b456dcb4c43cc0e5" providerId="LiveId" clId="{0FADC778-034A-550A-987F-874C8D43A1AC}" dt="2025-12-03T07:47:38.618" v="16" actId="26606"/>
          <ac:cxnSpMkLst>
            <pc:docMk/>
            <pc:sldMk cId="2003910293" sldId="367"/>
            <ac:cxnSpMk id="26" creationId="{882DD753-EA38-4E86-91FB-05041A44A28E}"/>
          </ac:cxnSpMkLst>
        </pc:cxnChg>
        <pc:cxnChg chg="add del">
          <ac:chgData name="Igor Todorovic" userId="b456dcb4c43cc0e5" providerId="LiveId" clId="{0FADC778-034A-550A-987F-874C8D43A1AC}" dt="2025-12-03T07:47:38.618" v="16" actId="26606"/>
          <ac:cxnSpMkLst>
            <pc:docMk/>
            <pc:sldMk cId="2003910293" sldId="367"/>
            <ac:cxnSpMk id="28" creationId="{6DA63E78-7704-45EF-B5D3-EADDF5D82674}"/>
          </ac:cxnSpMkLst>
        </pc:cxnChg>
        <pc:cxnChg chg="add del">
          <ac:chgData name="Igor Todorovic" userId="b456dcb4c43cc0e5" providerId="LiveId" clId="{0FADC778-034A-550A-987F-874C8D43A1AC}" dt="2025-12-03T07:47:43.059" v="18" actId="26606"/>
          <ac:cxnSpMkLst>
            <pc:docMk/>
            <pc:sldMk cId="2003910293" sldId="367"/>
            <ac:cxnSpMk id="30" creationId="{5C34627B-48E6-4F4D-B843-97717A86B490}"/>
          </ac:cxnSpMkLst>
        </pc:cxnChg>
        <pc:cxnChg chg="add del">
          <ac:chgData name="Igor Todorovic" userId="b456dcb4c43cc0e5" providerId="LiveId" clId="{0FADC778-034A-550A-987F-874C8D43A1AC}" dt="2025-12-03T07:47:43.562" v="20" actId="26606"/>
          <ac:cxnSpMkLst>
            <pc:docMk/>
            <pc:sldMk cId="2003910293" sldId="367"/>
            <ac:cxnSpMk id="33" creationId="{8BB1744D-A7DF-4B65-B6E3-DCF12BB2D869}"/>
          </ac:cxnSpMkLst>
        </pc:cxnChg>
        <pc:cxnChg chg="add del">
          <ac:chgData name="Igor Todorovic" userId="b456dcb4c43cc0e5" providerId="LiveId" clId="{0FADC778-034A-550A-987F-874C8D43A1AC}" dt="2025-12-03T07:47:43.562" v="20" actId="26606"/>
          <ac:cxnSpMkLst>
            <pc:docMk/>
            <pc:sldMk cId="2003910293" sldId="367"/>
            <ac:cxnSpMk id="34" creationId="{882DD753-EA38-4E86-91FB-05041A44A28E}"/>
          </ac:cxnSpMkLst>
        </pc:cxnChg>
        <pc:cxnChg chg="add del">
          <ac:chgData name="Igor Todorovic" userId="b456dcb4c43cc0e5" providerId="LiveId" clId="{0FADC778-034A-550A-987F-874C8D43A1AC}" dt="2025-12-03T07:47:43.562" v="20" actId="26606"/>
          <ac:cxnSpMkLst>
            <pc:docMk/>
            <pc:sldMk cId="2003910293" sldId="367"/>
            <ac:cxnSpMk id="36" creationId="{6DA63E78-7704-45EF-B5D3-EADDF5D82674}"/>
          </ac:cxnSpMkLst>
        </pc:cxnChg>
      </pc:sldChg>
      <pc:sldChg chg="addSp delSp modSp add mod setBg addAnim delAnim">
        <pc:chgData name="Igor Todorovic" userId="b456dcb4c43cc0e5" providerId="LiveId" clId="{0FADC778-034A-550A-987F-874C8D43A1AC}" dt="2025-12-03T07:48:47.472" v="72" actId="26606"/>
        <pc:sldMkLst>
          <pc:docMk/>
          <pc:sldMk cId="1870973274" sldId="368"/>
        </pc:sldMkLst>
        <pc:spChg chg="del">
          <ac:chgData name="Igor Todorovic" userId="b456dcb4c43cc0e5" providerId="LiveId" clId="{0FADC778-034A-550A-987F-874C8D43A1AC}" dt="2025-12-03T07:46:28.259" v="7" actId="478"/>
          <ac:spMkLst>
            <pc:docMk/>
            <pc:sldMk cId="1870973274" sldId="368"/>
            <ac:spMk id="3" creationId="{F1A642C3-7A08-8898-4D87-243FFA1AC5CF}"/>
          </ac:spMkLst>
        </pc:spChg>
        <pc:spChg chg="del">
          <ac:chgData name="Igor Todorovic" userId="b456dcb4c43cc0e5" providerId="LiveId" clId="{0FADC778-034A-550A-987F-874C8D43A1AC}" dt="2025-12-03T07:46:30.332" v="8" actId="478"/>
          <ac:spMkLst>
            <pc:docMk/>
            <pc:sldMk cId="1870973274" sldId="368"/>
            <ac:spMk id="4" creationId="{7F052B33-97C2-D4BB-C3E8-898108BDDD04}"/>
          </ac:spMkLst>
        </pc:spChg>
        <pc:spChg chg="mod">
          <ac:chgData name="Igor Todorovic" userId="b456dcb4c43cc0e5" providerId="LiveId" clId="{0FADC778-034A-550A-987F-874C8D43A1AC}" dt="2025-12-03T07:48:47.472" v="72" actId="26606"/>
          <ac:spMkLst>
            <pc:docMk/>
            <pc:sldMk cId="1870973274" sldId="368"/>
            <ac:spMk id="5" creationId="{13E17432-0EE8-53C8-792A-76E080972C2E}"/>
          </ac:spMkLst>
        </pc:spChg>
        <pc:spChg chg="add del">
          <ac:chgData name="Igor Todorovic" userId="b456dcb4c43cc0e5" providerId="LiveId" clId="{0FADC778-034A-550A-987F-874C8D43A1AC}" dt="2025-12-03T07:48:47.472" v="72" actId="26606"/>
          <ac:spMkLst>
            <pc:docMk/>
            <pc:sldMk cId="1870973274" sldId="368"/>
            <ac:spMk id="15" creationId="{117DF9AC-C5D5-E54D-BEE0-16E8BC903874}"/>
          </ac:spMkLst>
        </pc:spChg>
        <pc:spChg chg="add del">
          <ac:chgData name="Igor Todorovic" userId="b456dcb4c43cc0e5" providerId="LiveId" clId="{0FADC778-034A-550A-987F-874C8D43A1AC}" dt="2025-12-03T07:48:25.452" v="52" actId="26606"/>
          <ac:spMkLst>
            <pc:docMk/>
            <pc:sldMk cId="1870973274" sldId="368"/>
            <ac:spMk id="16" creationId="{B7B42F36-B3C1-4247-AF36-090F0134ED59}"/>
          </ac:spMkLst>
        </pc:spChg>
        <pc:spChg chg="add del">
          <ac:chgData name="Igor Todorovic" userId="b456dcb4c43cc0e5" providerId="LiveId" clId="{0FADC778-034A-550A-987F-874C8D43A1AC}" dt="2025-12-03T07:48:25.452" v="52" actId="26606"/>
          <ac:spMkLst>
            <pc:docMk/>
            <pc:sldMk cId="1870973274" sldId="368"/>
            <ac:spMk id="18" creationId="{FEF131A2-E574-4D95-A322-C5FF0B64E821}"/>
          </ac:spMkLst>
        </pc:spChg>
        <pc:spChg chg="add del">
          <ac:chgData name="Igor Todorovic" userId="b456dcb4c43cc0e5" providerId="LiveId" clId="{0FADC778-034A-550A-987F-874C8D43A1AC}" dt="2025-12-03T07:48:25.452" v="52" actId="26606"/>
          <ac:spMkLst>
            <pc:docMk/>
            <pc:sldMk cId="1870973274" sldId="368"/>
            <ac:spMk id="20" creationId="{696B4F8D-F261-41C2-B0A1-B0899F667F0C}"/>
          </ac:spMkLst>
        </pc:spChg>
        <pc:spChg chg="add del">
          <ac:chgData name="Igor Todorovic" userId="b456dcb4c43cc0e5" providerId="LiveId" clId="{0FADC778-034A-550A-987F-874C8D43A1AC}" dt="2025-12-03T07:48:25.452" v="52" actId="26606"/>
          <ac:spMkLst>
            <pc:docMk/>
            <pc:sldMk cId="1870973274" sldId="368"/>
            <ac:spMk id="22" creationId="{A3C7563A-4B20-4E0B-8548-374928B55F30}"/>
          </ac:spMkLst>
        </pc:spChg>
        <pc:spChg chg="add del">
          <ac:chgData name="Igor Todorovic" userId="b456dcb4c43cc0e5" providerId="LiveId" clId="{0FADC778-034A-550A-987F-874C8D43A1AC}" dt="2025-12-03T07:48:47.472" v="72" actId="26606"/>
          <ac:spMkLst>
            <pc:docMk/>
            <pc:sldMk cId="1870973274" sldId="368"/>
            <ac:spMk id="24" creationId="{09C509D2-0C1A-47B8-89C1-D3AB17D45256}"/>
          </ac:spMkLst>
        </pc:spChg>
        <pc:spChg chg="add del">
          <ac:chgData name="Igor Todorovic" userId="b456dcb4c43cc0e5" providerId="LiveId" clId="{0FADC778-034A-550A-987F-874C8D43A1AC}" dt="2025-12-03T07:48:31.614" v="57" actId="26606"/>
          <ac:spMkLst>
            <pc:docMk/>
            <pc:sldMk cId="1870973274" sldId="368"/>
            <ac:spMk id="29" creationId="{AC8EEB0F-BA72-49AC-956F-331B60FDE79E}"/>
          </ac:spMkLst>
        </pc:spChg>
        <pc:spChg chg="add del">
          <ac:chgData name="Igor Todorovic" userId="b456dcb4c43cc0e5" providerId="LiveId" clId="{0FADC778-034A-550A-987F-874C8D43A1AC}" dt="2025-12-03T07:48:35.732" v="59" actId="26606"/>
          <ac:spMkLst>
            <pc:docMk/>
            <pc:sldMk cId="1870973274" sldId="368"/>
            <ac:spMk id="49" creationId="{AC8EEB0F-BA72-49AC-956F-331B60FDE79E}"/>
          </ac:spMkLst>
        </pc:spChg>
        <pc:spChg chg="add del">
          <ac:chgData name="Igor Todorovic" userId="b456dcb4c43cc0e5" providerId="LiveId" clId="{0FADC778-034A-550A-987F-874C8D43A1AC}" dt="2025-12-03T07:48:35.732" v="59" actId="26606"/>
          <ac:spMkLst>
            <pc:docMk/>
            <pc:sldMk cId="1870973274" sldId="368"/>
            <ac:spMk id="50" creationId="{8CC700D5-9809-43F4-89D5-7DBBCB0DCC10}"/>
          </ac:spMkLst>
        </pc:spChg>
        <pc:spChg chg="add del">
          <ac:chgData name="Igor Todorovic" userId="b456dcb4c43cc0e5" providerId="LiveId" clId="{0FADC778-034A-550A-987F-874C8D43A1AC}" dt="2025-12-03T07:48:35.732" v="59" actId="26606"/>
          <ac:spMkLst>
            <pc:docMk/>
            <pc:sldMk cId="1870973274" sldId="368"/>
            <ac:spMk id="51" creationId="{C7163242-6303-46DC-BAC1-2A204F061321}"/>
          </ac:spMkLst>
        </pc:spChg>
        <pc:spChg chg="add del">
          <ac:chgData name="Igor Todorovic" userId="b456dcb4c43cc0e5" providerId="LiveId" clId="{0FADC778-034A-550A-987F-874C8D43A1AC}" dt="2025-12-03T07:48:35.732" v="59" actId="26606"/>
          <ac:spMkLst>
            <pc:docMk/>
            <pc:sldMk cId="1870973274" sldId="368"/>
            <ac:spMk id="52" creationId="{9A5160F0-6244-48E8-9E71-1F51EA90C9E2}"/>
          </ac:spMkLst>
        </pc:spChg>
        <pc:spChg chg="add del">
          <ac:chgData name="Igor Todorovic" userId="b456dcb4c43cc0e5" providerId="LiveId" clId="{0FADC778-034A-550A-987F-874C8D43A1AC}" dt="2025-12-03T07:48:35.732" v="59" actId="26606"/>
          <ac:spMkLst>
            <pc:docMk/>
            <pc:sldMk cId="1870973274" sldId="368"/>
            <ac:spMk id="53" creationId="{9BDFF5CA-602C-465F-8BC3-59C9963028BE}"/>
          </ac:spMkLst>
        </pc:spChg>
        <pc:spChg chg="add del">
          <ac:chgData name="Igor Todorovic" userId="b456dcb4c43cc0e5" providerId="LiveId" clId="{0FADC778-034A-550A-987F-874C8D43A1AC}" dt="2025-12-03T07:48:35.732" v="59" actId="26606"/>
          <ac:spMkLst>
            <pc:docMk/>
            <pc:sldMk cId="1870973274" sldId="368"/>
            <ac:spMk id="54" creationId="{D289228A-771B-48F6-B5DF-7A63EA32421C}"/>
          </ac:spMkLst>
        </pc:spChg>
        <pc:spChg chg="add del">
          <ac:chgData name="Igor Todorovic" userId="b456dcb4c43cc0e5" providerId="LiveId" clId="{0FADC778-034A-550A-987F-874C8D43A1AC}" dt="2025-12-03T07:48:35.732" v="59" actId="26606"/>
          <ac:spMkLst>
            <pc:docMk/>
            <pc:sldMk cId="1870973274" sldId="368"/>
            <ac:spMk id="55" creationId="{31D5EF21-94C4-481A-BD01-3D29FB305BD9}"/>
          </ac:spMkLst>
        </pc:spChg>
        <pc:spChg chg="add del">
          <ac:chgData name="Igor Todorovic" userId="b456dcb4c43cc0e5" providerId="LiveId" clId="{0FADC778-034A-550A-987F-874C8D43A1AC}" dt="2025-12-03T07:48:35.732" v="59" actId="26606"/>
          <ac:spMkLst>
            <pc:docMk/>
            <pc:sldMk cId="1870973274" sldId="368"/>
            <ac:spMk id="56" creationId="{805C4C40-D70E-4C4F-B228-98A0A6132603}"/>
          </ac:spMkLst>
        </pc:spChg>
        <pc:spChg chg="add del">
          <ac:chgData name="Igor Todorovic" userId="b456dcb4c43cc0e5" providerId="LiveId" clId="{0FADC778-034A-550A-987F-874C8D43A1AC}" dt="2025-12-03T07:48:36.385" v="61" actId="26606"/>
          <ac:spMkLst>
            <pc:docMk/>
            <pc:sldMk cId="1870973274" sldId="368"/>
            <ac:spMk id="58" creationId="{7C9BE72A-4F97-4FA0-AF09-2C65D071CFF3}"/>
          </ac:spMkLst>
        </pc:spChg>
        <pc:spChg chg="add del">
          <ac:chgData name="Igor Todorovic" userId="b456dcb4c43cc0e5" providerId="LiveId" clId="{0FADC778-034A-550A-987F-874C8D43A1AC}" dt="2025-12-03T07:48:37.703" v="63" actId="26606"/>
          <ac:spMkLst>
            <pc:docMk/>
            <pc:sldMk cId="1870973274" sldId="368"/>
            <ac:spMk id="60" creationId="{DC35A348-C5D6-4112-9FDD-93A493B010B5}"/>
          </ac:spMkLst>
        </pc:spChg>
        <pc:spChg chg="add del">
          <ac:chgData name="Igor Todorovic" userId="b456dcb4c43cc0e5" providerId="LiveId" clId="{0FADC778-034A-550A-987F-874C8D43A1AC}" dt="2025-12-03T07:48:38.907" v="65" actId="26606"/>
          <ac:spMkLst>
            <pc:docMk/>
            <pc:sldMk cId="1870973274" sldId="368"/>
            <ac:spMk id="63" creationId="{ADA216DF-C268-4A25-A2DC-51E15F55003F}"/>
          </ac:spMkLst>
        </pc:spChg>
        <pc:spChg chg="add del">
          <ac:chgData name="Igor Todorovic" userId="b456dcb4c43cc0e5" providerId="LiveId" clId="{0FADC778-034A-550A-987F-874C8D43A1AC}" dt="2025-12-03T07:48:38.907" v="65" actId="26606"/>
          <ac:spMkLst>
            <pc:docMk/>
            <pc:sldMk cId="1870973274" sldId="368"/>
            <ac:spMk id="64" creationId="{DE127D07-37F2-4FE3-9F47-F0CD6740D5D8}"/>
          </ac:spMkLst>
        </pc:spChg>
        <pc:spChg chg="add del">
          <ac:chgData name="Igor Todorovic" userId="b456dcb4c43cc0e5" providerId="LiveId" clId="{0FADC778-034A-550A-987F-874C8D43A1AC}" dt="2025-12-03T07:48:42.243" v="67" actId="26606"/>
          <ac:spMkLst>
            <pc:docMk/>
            <pc:sldMk cId="1870973274" sldId="368"/>
            <ac:spMk id="66" creationId="{7C98A213-5994-475E-B327-DC6EC27FBA8B}"/>
          </ac:spMkLst>
        </pc:spChg>
        <pc:spChg chg="add del">
          <ac:chgData name="Igor Todorovic" userId="b456dcb4c43cc0e5" providerId="LiveId" clId="{0FADC778-034A-550A-987F-874C8D43A1AC}" dt="2025-12-03T07:48:42.243" v="67" actId="26606"/>
          <ac:spMkLst>
            <pc:docMk/>
            <pc:sldMk cId="1870973274" sldId="368"/>
            <ac:spMk id="67" creationId="{4B030A0D-0DAD-4A99-89BB-419527D6A64B}"/>
          </ac:spMkLst>
        </pc:spChg>
        <pc:spChg chg="add del">
          <ac:chgData name="Igor Todorovic" userId="b456dcb4c43cc0e5" providerId="LiveId" clId="{0FADC778-034A-550A-987F-874C8D43A1AC}" dt="2025-12-03T07:48:46.790" v="70" actId="26606"/>
          <ac:spMkLst>
            <pc:docMk/>
            <pc:sldMk cId="1870973274" sldId="368"/>
            <ac:spMk id="69" creationId="{B6ECEE03-918F-43ED-A7B3-F1BDE3FCECAF}"/>
          </ac:spMkLst>
        </pc:spChg>
        <pc:spChg chg="add del">
          <ac:chgData name="Igor Todorovic" userId="b456dcb4c43cc0e5" providerId="LiveId" clId="{0FADC778-034A-550A-987F-874C8D43A1AC}" dt="2025-12-03T07:48:46.790" v="70" actId="26606"/>
          <ac:spMkLst>
            <pc:docMk/>
            <pc:sldMk cId="1870973274" sldId="368"/>
            <ac:spMk id="70" creationId="{010B55F0-C448-403A-8231-AD42A7BA271C}"/>
          </ac:spMkLst>
        </pc:spChg>
        <pc:grpChg chg="add del">
          <ac:chgData name="Igor Todorovic" userId="b456dcb4c43cc0e5" providerId="LiveId" clId="{0FADC778-034A-550A-987F-874C8D43A1AC}" dt="2025-12-03T07:48:31.614" v="57" actId="26606"/>
          <ac:grpSpMkLst>
            <pc:docMk/>
            <pc:sldMk cId="1870973274" sldId="368"/>
            <ac:grpSpMk id="31" creationId="{54C5F191-28EB-4204-8F9D-2EA49651480F}"/>
          </ac:grpSpMkLst>
        </pc:grpChg>
        <pc:grpChg chg="add del">
          <ac:chgData name="Igor Todorovic" userId="b456dcb4c43cc0e5" providerId="LiveId" clId="{0FADC778-034A-550A-987F-874C8D43A1AC}" dt="2025-12-03T07:48:31.614" v="57" actId="26606"/>
          <ac:grpSpMkLst>
            <pc:docMk/>
            <pc:sldMk cId="1870973274" sldId="368"/>
            <ac:grpSpMk id="37" creationId="{19A5CE6D-B0CD-44A3-A50A-64467EB0712C}"/>
          </ac:grpSpMkLst>
        </pc:grpChg>
        <pc:grpChg chg="add del">
          <ac:chgData name="Igor Todorovic" userId="b456dcb4c43cc0e5" providerId="LiveId" clId="{0FADC778-034A-550A-987F-874C8D43A1AC}" dt="2025-12-03T07:48:31.614" v="57" actId="26606"/>
          <ac:grpSpMkLst>
            <pc:docMk/>
            <pc:sldMk cId="1870973274" sldId="368"/>
            <ac:grpSpMk id="43" creationId="{1F5AD99D-D9DE-4538-B93F-D082821D361E}"/>
          </ac:grpSpMkLst>
        </pc:grpChg>
        <pc:grpChg chg="add del">
          <ac:chgData name="Igor Todorovic" userId="b456dcb4c43cc0e5" providerId="LiveId" clId="{0FADC778-034A-550A-987F-874C8D43A1AC}" dt="2025-12-03T07:48:37.703" v="63" actId="26606"/>
          <ac:grpSpMkLst>
            <pc:docMk/>
            <pc:sldMk cId="1870973274" sldId="368"/>
            <ac:grpSpMk id="61" creationId="{AC0B7807-0C83-4963-821A-69B172722E49}"/>
          </ac:grpSpMkLst>
        </pc:grpChg>
        <pc:picChg chg="mod ord">
          <ac:chgData name="Igor Todorovic" userId="b456dcb4c43cc0e5" providerId="LiveId" clId="{0FADC778-034A-550A-987F-874C8D43A1AC}" dt="2025-12-03T07:48:47.472" v="72" actId="26606"/>
          <ac:picMkLst>
            <pc:docMk/>
            <pc:sldMk cId="1870973274" sldId="368"/>
            <ac:picMk id="7" creationId="{5E332728-67AC-577F-787B-D084272097E7}"/>
          </ac:picMkLst>
        </pc:picChg>
        <pc:picChg chg="mod ord">
          <ac:chgData name="Igor Todorovic" userId="b456dcb4c43cc0e5" providerId="LiveId" clId="{0FADC778-034A-550A-987F-874C8D43A1AC}" dt="2025-12-03T07:48:47.472" v="72" actId="26606"/>
          <ac:picMkLst>
            <pc:docMk/>
            <pc:sldMk cId="1870973274" sldId="368"/>
            <ac:picMk id="9" creationId="{EE3DBED5-5CF1-6F42-C12D-C8AD89D4E4C5}"/>
          </ac:picMkLst>
        </pc:picChg>
        <pc:picChg chg="mod ord">
          <ac:chgData name="Igor Todorovic" userId="b456dcb4c43cc0e5" providerId="LiveId" clId="{0FADC778-034A-550A-987F-874C8D43A1AC}" dt="2025-12-03T07:48:47.472" v="72" actId="26606"/>
          <ac:picMkLst>
            <pc:docMk/>
            <pc:sldMk cId="1870973274" sldId="368"/>
            <ac:picMk id="11" creationId="{9E331DD3-0F34-F7A2-B4AE-53D7ED29CBBD}"/>
          </ac:picMkLst>
        </pc:picChg>
      </pc:sldChg>
      <pc:sldChg chg="addSp delSp modSp add mod setBg">
        <pc:chgData name="Igor Todorovic" userId="b456dcb4c43cc0e5" providerId="LiveId" clId="{0FADC778-034A-550A-987F-874C8D43A1AC}" dt="2025-12-03T07:50:02.527" v="95" actId="26606"/>
        <pc:sldMkLst>
          <pc:docMk/>
          <pc:sldMk cId="442097480" sldId="369"/>
        </pc:sldMkLst>
        <pc:spChg chg="del">
          <ac:chgData name="Igor Todorovic" userId="b456dcb4c43cc0e5" providerId="LiveId" clId="{0FADC778-034A-550A-987F-874C8D43A1AC}" dt="2025-12-03T07:46:33.671" v="9" actId="478"/>
          <ac:spMkLst>
            <pc:docMk/>
            <pc:sldMk cId="442097480" sldId="369"/>
            <ac:spMk id="3" creationId="{27D12280-34B0-F828-807E-8590B7B8FEE3}"/>
          </ac:spMkLst>
        </pc:spChg>
        <pc:spChg chg="del">
          <ac:chgData name="Igor Todorovic" userId="b456dcb4c43cc0e5" providerId="LiveId" clId="{0FADC778-034A-550A-987F-874C8D43A1AC}" dt="2025-12-03T07:46:35.546" v="10" actId="478"/>
          <ac:spMkLst>
            <pc:docMk/>
            <pc:sldMk cId="442097480" sldId="369"/>
            <ac:spMk id="4" creationId="{92D21A03-B957-E3FD-FA3E-88226CE321D1}"/>
          </ac:spMkLst>
        </pc:spChg>
        <pc:spChg chg="mod">
          <ac:chgData name="Igor Todorovic" userId="b456dcb4c43cc0e5" providerId="LiveId" clId="{0FADC778-034A-550A-987F-874C8D43A1AC}" dt="2025-12-03T07:50:02.527" v="95" actId="26606"/>
          <ac:spMkLst>
            <pc:docMk/>
            <pc:sldMk cId="442097480" sldId="369"/>
            <ac:spMk id="5" creationId="{AF5C3D85-AB53-C995-1019-0FD2B75F577E}"/>
          </ac:spMkLst>
        </pc:spChg>
        <pc:spChg chg="add del">
          <ac:chgData name="Igor Todorovic" userId="b456dcb4c43cc0e5" providerId="LiveId" clId="{0FADC778-034A-550A-987F-874C8D43A1AC}" dt="2025-12-03T07:50:02.527" v="95" actId="26606"/>
          <ac:spMkLst>
            <pc:docMk/>
            <pc:sldMk cId="442097480" sldId="369"/>
            <ac:spMk id="11" creationId="{69D47016-023F-44BD-981C-50E7A10A6609}"/>
          </ac:spMkLst>
        </pc:spChg>
        <pc:spChg chg="add del">
          <ac:chgData name="Igor Todorovic" userId="b456dcb4c43cc0e5" providerId="LiveId" clId="{0FADC778-034A-550A-987F-874C8D43A1AC}" dt="2025-12-03T07:50:02.527" v="95" actId="26606"/>
          <ac:spMkLst>
            <pc:docMk/>
            <pc:sldMk cId="442097480" sldId="369"/>
            <ac:spMk id="12" creationId="{6D8B37B0-0682-433E-BC8D-498C04ABD9A7}"/>
          </ac:spMkLst>
        </pc:spChg>
        <pc:spChg chg="add del">
          <ac:chgData name="Igor Todorovic" userId="b456dcb4c43cc0e5" providerId="LiveId" clId="{0FADC778-034A-550A-987F-874C8D43A1AC}" dt="2025-12-03T07:49:40.170" v="87" actId="26606"/>
          <ac:spMkLst>
            <pc:docMk/>
            <pc:sldMk cId="442097480" sldId="369"/>
            <ac:spMk id="13" creationId="{BCF6DB32-9C46-0DE7-7A5C-4490D4EF881D}"/>
          </ac:spMkLst>
        </pc:spChg>
        <pc:spChg chg="add del">
          <ac:chgData name="Igor Todorovic" userId="b456dcb4c43cc0e5" providerId="LiveId" clId="{0FADC778-034A-550A-987F-874C8D43A1AC}" dt="2025-12-03T07:50:02.527" v="95" actId="26606"/>
          <ac:spMkLst>
            <pc:docMk/>
            <pc:sldMk cId="442097480" sldId="369"/>
            <ac:spMk id="14" creationId="{DA4FCDA5-3EA2-BCCE-90EF-579FCF8BC451}"/>
          </ac:spMkLst>
        </pc:spChg>
        <pc:spChg chg="add del">
          <ac:chgData name="Igor Todorovic" userId="b456dcb4c43cc0e5" providerId="LiveId" clId="{0FADC778-034A-550A-987F-874C8D43A1AC}" dt="2025-12-03T07:49:40.170" v="87" actId="26606"/>
          <ac:spMkLst>
            <pc:docMk/>
            <pc:sldMk cId="442097480" sldId="369"/>
            <ac:spMk id="16" creationId="{38468727-63BE-4191-B4A6-C30C82C0E986}"/>
          </ac:spMkLst>
        </pc:spChg>
        <pc:spChg chg="add del">
          <ac:chgData name="Igor Todorovic" userId="b456dcb4c43cc0e5" providerId="LiveId" clId="{0FADC778-034A-550A-987F-874C8D43A1AC}" dt="2025-12-03T07:49:59.061" v="91" actId="26606"/>
          <ac:spMkLst>
            <pc:docMk/>
            <pc:sldMk cId="442097480" sldId="369"/>
            <ac:spMk id="17" creationId="{88263A24-0C1F-4677-B43C-4AE14E276B27}"/>
          </ac:spMkLst>
        </pc:spChg>
        <pc:spChg chg="add del">
          <ac:chgData name="Igor Todorovic" userId="b456dcb4c43cc0e5" providerId="LiveId" clId="{0FADC778-034A-550A-987F-874C8D43A1AC}" dt="2025-12-03T07:49:40.170" v="87" actId="26606"/>
          <ac:spMkLst>
            <pc:docMk/>
            <pc:sldMk cId="442097480" sldId="369"/>
            <ac:spMk id="18" creationId="{9D355BB6-1BB8-4828-B246-CFB31742D7B8}"/>
          </ac:spMkLst>
        </pc:spChg>
        <pc:spChg chg="add del">
          <ac:chgData name="Igor Todorovic" userId="b456dcb4c43cc0e5" providerId="LiveId" clId="{0FADC778-034A-550A-987F-874C8D43A1AC}" dt="2025-12-03T07:49:59.061" v="91" actId="26606"/>
          <ac:spMkLst>
            <pc:docMk/>
            <pc:sldMk cId="442097480" sldId="369"/>
            <ac:spMk id="19" creationId="{0ADDB668-2CA4-4D2B-9C34-3487CA330BA8}"/>
          </ac:spMkLst>
        </pc:spChg>
        <pc:spChg chg="add del">
          <ac:chgData name="Igor Todorovic" userId="b456dcb4c43cc0e5" providerId="LiveId" clId="{0FADC778-034A-550A-987F-874C8D43A1AC}" dt="2025-12-03T07:49:40.170" v="87" actId="26606"/>
          <ac:spMkLst>
            <pc:docMk/>
            <pc:sldMk cId="442097480" sldId="369"/>
            <ac:spMk id="20" creationId="{CA52A9B9-B2B3-46F0-9D53-0EFF9905BF8F}"/>
          </ac:spMkLst>
        </pc:spChg>
        <pc:spChg chg="add del">
          <ac:chgData name="Igor Todorovic" userId="b456dcb4c43cc0e5" providerId="LiveId" clId="{0FADC778-034A-550A-987F-874C8D43A1AC}" dt="2025-12-03T07:49:59.061" v="91" actId="26606"/>
          <ac:spMkLst>
            <pc:docMk/>
            <pc:sldMk cId="442097480" sldId="369"/>
            <ac:spMk id="21" creationId="{2568BC19-F052-4108-93E1-6A3D1DEC072F}"/>
          </ac:spMkLst>
        </pc:spChg>
        <pc:spChg chg="add del">
          <ac:chgData name="Igor Todorovic" userId="b456dcb4c43cc0e5" providerId="LiveId" clId="{0FADC778-034A-550A-987F-874C8D43A1AC}" dt="2025-12-03T07:49:59.061" v="91" actId="26606"/>
          <ac:spMkLst>
            <pc:docMk/>
            <pc:sldMk cId="442097480" sldId="369"/>
            <ac:spMk id="23" creationId="{D5FD337D-4D6B-4C8B-B6F5-121097E09881}"/>
          </ac:spMkLst>
        </pc:spChg>
        <pc:spChg chg="add del">
          <ac:chgData name="Igor Todorovic" userId="b456dcb4c43cc0e5" providerId="LiveId" clId="{0FADC778-034A-550A-987F-874C8D43A1AC}" dt="2025-12-03T07:49:39.001" v="85" actId="26606"/>
          <ac:spMkLst>
            <pc:docMk/>
            <pc:sldMk cId="442097480" sldId="369"/>
            <ac:spMk id="25" creationId="{2151139A-886F-4B97-8815-729AD3831BBD}"/>
          </ac:spMkLst>
        </pc:spChg>
        <pc:spChg chg="add del">
          <ac:chgData name="Igor Todorovic" userId="b456dcb4c43cc0e5" providerId="LiveId" clId="{0FADC778-034A-550A-987F-874C8D43A1AC}" dt="2025-12-03T07:50:01.853" v="93" actId="26606"/>
          <ac:spMkLst>
            <pc:docMk/>
            <pc:sldMk cId="442097480" sldId="369"/>
            <ac:spMk id="26" creationId="{99ED5833-B85B-4103-8A3B-CAB0308E6C15}"/>
          </ac:spMkLst>
        </pc:spChg>
        <pc:spChg chg="add del">
          <ac:chgData name="Igor Todorovic" userId="b456dcb4c43cc0e5" providerId="LiveId" clId="{0FADC778-034A-550A-987F-874C8D43A1AC}" dt="2025-12-03T07:49:39.001" v="85" actId="26606"/>
          <ac:spMkLst>
            <pc:docMk/>
            <pc:sldMk cId="442097480" sldId="369"/>
            <ac:spMk id="27" creationId="{AB5E08C4-8CDD-4623-A5B8-E998C6DEE3B7}"/>
          </ac:spMkLst>
        </pc:spChg>
        <pc:spChg chg="add del">
          <ac:chgData name="Igor Todorovic" userId="b456dcb4c43cc0e5" providerId="LiveId" clId="{0FADC778-034A-550A-987F-874C8D43A1AC}" dt="2025-12-03T07:49:39.001" v="85" actId="26606"/>
          <ac:spMkLst>
            <pc:docMk/>
            <pc:sldMk cId="442097480" sldId="369"/>
            <ac:spMk id="29" creationId="{15F33878-D502-4FFA-8ACE-F2AECDB2A23F}"/>
          </ac:spMkLst>
        </pc:spChg>
        <pc:spChg chg="add del">
          <ac:chgData name="Igor Todorovic" userId="b456dcb4c43cc0e5" providerId="LiveId" clId="{0FADC778-034A-550A-987F-874C8D43A1AC}" dt="2025-12-03T07:49:39.001" v="85" actId="26606"/>
          <ac:spMkLst>
            <pc:docMk/>
            <pc:sldMk cId="442097480" sldId="369"/>
            <ac:spMk id="31" creationId="{D3539FEE-81D3-4406-802E-60B20B16F4F6}"/>
          </ac:spMkLst>
        </pc:spChg>
        <pc:spChg chg="add del">
          <ac:chgData name="Igor Todorovic" userId="b456dcb4c43cc0e5" providerId="LiveId" clId="{0FADC778-034A-550A-987F-874C8D43A1AC}" dt="2025-12-03T07:49:39.001" v="85" actId="26606"/>
          <ac:spMkLst>
            <pc:docMk/>
            <pc:sldMk cId="442097480" sldId="369"/>
            <ac:spMk id="33" creationId="{DC701763-729E-462F-A5A8-E0DEFEB1E2E4}"/>
          </ac:spMkLst>
        </pc:spChg>
        <pc:picChg chg="mod ord">
          <ac:chgData name="Igor Todorovic" userId="b456dcb4c43cc0e5" providerId="LiveId" clId="{0FADC778-034A-550A-987F-874C8D43A1AC}" dt="2025-12-03T07:50:02.527" v="95" actId="26606"/>
          <ac:picMkLst>
            <pc:docMk/>
            <pc:sldMk cId="442097480" sldId="369"/>
            <ac:picMk id="7" creationId="{02BB8F9C-F1FA-5681-42E3-47BA044B6E50}"/>
          </ac:picMkLst>
        </pc:picChg>
        <pc:picChg chg="mod">
          <ac:chgData name="Igor Todorovic" userId="b456dcb4c43cc0e5" providerId="LiveId" clId="{0FADC778-034A-550A-987F-874C8D43A1AC}" dt="2025-12-03T07:50:02.527" v="95" actId="26606"/>
          <ac:picMkLst>
            <pc:docMk/>
            <pc:sldMk cId="442097480" sldId="369"/>
            <ac:picMk id="9" creationId="{D5A358A2-4848-2277-8B32-367886E5B327}"/>
          </ac:picMkLst>
        </pc:picChg>
      </pc:sldChg>
      <pc:sldChg chg="addSp delSp modSp add mod setBg">
        <pc:chgData name="Igor Todorovic" userId="b456dcb4c43cc0e5" providerId="LiveId" clId="{0FADC778-034A-550A-987F-874C8D43A1AC}" dt="2025-12-03T07:49:21.850" v="81" actId="26606"/>
        <pc:sldMkLst>
          <pc:docMk/>
          <pc:sldMk cId="2985012857" sldId="370"/>
        </pc:sldMkLst>
        <pc:spChg chg="del">
          <ac:chgData name="Igor Todorovic" userId="b456dcb4c43cc0e5" providerId="LiveId" clId="{0FADC778-034A-550A-987F-874C8D43A1AC}" dt="2025-12-03T07:46:38.556" v="11" actId="478"/>
          <ac:spMkLst>
            <pc:docMk/>
            <pc:sldMk cId="2985012857" sldId="370"/>
            <ac:spMk id="3" creationId="{854A167D-D898-0197-E302-C355A3EF4CAD}"/>
          </ac:spMkLst>
        </pc:spChg>
        <pc:spChg chg="del">
          <ac:chgData name="Igor Todorovic" userId="b456dcb4c43cc0e5" providerId="LiveId" clId="{0FADC778-034A-550A-987F-874C8D43A1AC}" dt="2025-12-03T07:46:40.585" v="12" actId="478"/>
          <ac:spMkLst>
            <pc:docMk/>
            <pc:sldMk cId="2985012857" sldId="370"/>
            <ac:spMk id="4" creationId="{FCFF4BBD-882E-888B-DD6B-DDF6F50C165F}"/>
          </ac:spMkLst>
        </pc:spChg>
        <pc:spChg chg="mod ord">
          <ac:chgData name="Igor Todorovic" userId="b456dcb4c43cc0e5" providerId="LiveId" clId="{0FADC778-034A-550A-987F-874C8D43A1AC}" dt="2025-12-03T07:49:21.850" v="81" actId="26606"/>
          <ac:spMkLst>
            <pc:docMk/>
            <pc:sldMk cId="2985012857" sldId="370"/>
            <ac:spMk id="5" creationId="{E51B3098-EDA7-46BF-D43C-A9446C983F2B}"/>
          </ac:spMkLst>
        </pc:spChg>
        <pc:spChg chg="add del">
          <ac:chgData name="Igor Todorovic" userId="b456dcb4c43cc0e5" providerId="LiveId" clId="{0FADC778-034A-550A-987F-874C8D43A1AC}" dt="2025-12-03T07:49:06.936" v="77" actId="26606"/>
          <ac:spMkLst>
            <pc:docMk/>
            <pc:sldMk cId="2985012857" sldId="370"/>
            <ac:spMk id="13" creationId="{6D4F8BB6-1736-BD1A-EBC7-89245F8A6EEF}"/>
          </ac:spMkLst>
        </pc:spChg>
        <pc:spChg chg="add del">
          <ac:chgData name="Igor Todorovic" userId="b456dcb4c43cc0e5" providerId="LiveId" clId="{0FADC778-034A-550A-987F-874C8D43A1AC}" dt="2025-12-03T07:49:03.935" v="75" actId="26606"/>
          <ac:spMkLst>
            <pc:docMk/>
            <pc:sldMk cId="2985012857" sldId="370"/>
            <ac:spMk id="14" creationId="{C4879EFC-8E62-4E00-973C-C45EE9EC676D}"/>
          </ac:spMkLst>
        </pc:spChg>
        <pc:spChg chg="add del">
          <ac:chgData name="Igor Todorovic" userId="b456dcb4c43cc0e5" providerId="LiveId" clId="{0FADC778-034A-550A-987F-874C8D43A1AC}" dt="2025-12-03T07:49:03.935" v="75" actId="26606"/>
          <ac:spMkLst>
            <pc:docMk/>
            <pc:sldMk cId="2985012857" sldId="370"/>
            <ac:spMk id="16" creationId="{D6A9C53F-5F90-40A5-8C85-5412D39C8C68}"/>
          </ac:spMkLst>
        </pc:spChg>
        <pc:spChg chg="add del">
          <ac:chgData name="Igor Todorovic" userId="b456dcb4c43cc0e5" providerId="LiveId" clId="{0FADC778-034A-550A-987F-874C8D43A1AC}" dt="2025-12-03T07:49:06.936" v="77" actId="26606"/>
          <ac:spMkLst>
            <pc:docMk/>
            <pc:sldMk cId="2985012857" sldId="370"/>
            <ac:spMk id="18" creationId="{6D8B37B0-0682-433E-BC8D-498C04ABD9A7}"/>
          </ac:spMkLst>
        </pc:spChg>
        <pc:spChg chg="add del">
          <ac:chgData name="Igor Todorovic" userId="b456dcb4c43cc0e5" providerId="LiveId" clId="{0FADC778-034A-550A-987F-874C8D43A1AC}" dt="2025-12-03T07:49:06.936" v="77" actId="26606"/>
          <ac:spMkLst>
            <pc:docMk/>
            <pc:sldMk cId="2985012857" sldId="370"/>
            <ac:spMk id="19" creationId="{69D47016-023F-44BD-981C-50E7A10A6609}"/>
          </ac:spMkLst>
        </pc:spChg>
        <pc:spChg chg="add del">
          <ac:chgData name="Igor Todorovic" userId="b456dcb4c43cc0e5" providerId="LiveId" clId="{0FADC778-034A-550A-987F-874C8D43A1AC}" dt="2025-12-03T07:49:21.850" v="81" actId="26606"/>
          <ac:spMkLst>
            <pc:docMk/>
            <pc:sldMk cId="2985012857" sldId="370"/>
            <ac:spMk id="20" creationId="{CA52A9B9-B2B3-46F0-9D53-0EFF9905BF8F}"/>
          </ac:spMkLst>
        </pc:spChg>
        <pc:spChg chg="add del">
          <ac:chgData name="Igor Todorovic" userId="b456dcb4c43cc0e5" providerId="LiveId" clId="{0FADC778-034A-550A-987F-874C8D43A1AC}" dt="2025-12-03T07:49:21.850" v="81" actId="26606"/>
          <ac:spMkLst>
            <pc:docMk/>
            <pc:sldMk cId="2985012857" sldId="370"/>
            <ac:spMk id="21" creationId="{38468727-63BE-4191-B4A6-C30C82C0E986}"/>
          </ac:spMkLst>
        </pc:spChg>
        <pc:spChg chg="add del">
          <ac:chgData name="Igor Todorovic" userId="b456dcb4c43cc0e5" providerId="LiveId" clId="{0FADC778-034A-550A-987F-874C8D43A1AC}" dt="2025-12-03T07:49:21.850" v="81" actId="26606"/>
          <ac:spMkLst>
            <pc:docMk/>
            <pc:sldMk cId="2985012857" sldId="370"/>
            <ac:spMk id="22" creationId="{9D355BB6-1BB8-4828-B246-CFB31742D7B8}"/>
          </ac:spMkLst>
        </pc:spChg>
        <pc:spChg chg="add del">
          <ac:chgData name="Igor Todorovic" userId="b456dcb4c43cc0e5" providerId="LiveId" clId="{0FADC778-034A-550A-987F-874C8D43A1AC}" dt="2025-12-03T07:49:09.883" v="79" actId="478"/>
          <ac:spMkLst>
            <pc:docMk/>
            <pc:sldMk cId="2985012857" sldId="370"/>
            <ac:spMk id="23" creationId="{4B5D0723-7B78-481C-CEEF-076C13FF681E}"/>
          </ac:spMkLst>
        </pc:spChg>
        <pc:spChg chg="add del">
          <ac:chgData name="Igor Todorovic" userId="b456dcb4c43cc0e5" providerId="LiveId" clId="{0FADC778-034A-550A-987F-874C8D43A1AC}" dt="2025-12-03T07:49:21.850" v="81" actId="26606"/>
          <ac:spMkLst>
            <pc:docMk/>
            <pc:sldMk cId="2985012857" sldId="370"/>
            <ac:spMk id="27" creationId="{FFCDD23B-75C8-427B-BD08-53C8156CD7CD}"/>
          </ac:spMkLst>
        </pc:spChg>
        <pc:spChg chg="add del">
          <ac:chgData name="Igor Todorovic" userId="b456dcb4c43cc0e5" providerId="LiveId" clId="{0FADC778-034A-550A-987F-874C8D43A1AC}" dt="2025-12-03T07:49:21.850" v="81" actId="26606"/>
          <ac:spMkLst>
            <pc:docMk/>
            <pc:sldMk cId="2985012857" sldId="370"/>
            <ac:spMk id="29" creationId="{AFFC87AC-C919-4FE5-BAC3-39509E001152}"/>
          </ac:spMkLst>
        </pc:spChg>
        <pc:spChg chg="add del">
          <ac:chgData name="Igor Todorovic" userId="b456dcb4c43cc0e5" providerId="LiveId" clId="{0FADC778-034A-550A-987F-874C8D43A1AC}" dt="2025-12-03T07:49:21.850" v="81" actId="26606"/>
          <ac:spMkLst>
            <pc:docMk/>
            <pc:sldMk cId="2985012857" sldId="370"/>
            <ac:spMk id="31" creationId="{AB5E08C4-8CDD-4623-A5B8-E998C6DEE3B7}"/>
          </ac:spMkLst>
        </pc:spChg>
        <pc:spChg chg="add del">
          <ac:chgData name="Igor Todorovic" userId="b456dcb4c43cc0e5" providerId="LiveId" clId="{0FADC778-034A-550A-987F-874C8D43A1AC}" dt="2025-12-03T07:49:21.850" v="81" actId="26606"/>
          <ac:spMkLst>
            <pc:docMk/>
            <pc:sldMk cId="2985012857" sldId="370"/>
            <ac:spMk id="33" creationId="{15F33878-D502-4FFA-8ACE-F2AECDB2A23F}"/>
          </ac:spMkLst>
        </pc:spChg>
        <pc:picChg chg="mod ord">
          <ac:chgData name="Igor Todorovic" userId="b456dcb4c43cc0e5" providerId="LiveId" clId="{0FADC778-034A-550A-987F-874C8D43A1AC}" dt="2025-12-03T07:49:21.850" v="81" actId="26606"/>
          <ac:picMkLst>
            <pc:docMk/>
            <pc:sldMk cId="2985012857" sldId="370"/>
            <ac:picMk id="7" creationId="{D0309215-05BF-E27A-72D8-9D1D5A1B28DB}"/>
          </ac:picMkLst>
        </pc:picChg>
        <pc:picChg chg="mod">
          <ac:chgData name="Igor Todorovic" userId="b456dcb4c43cc0e5" providerId="LiveId" clId="{0FADC778-034A-550A-987F-874C8D43A1AC}" dt="2025-12-03T07:49:21.850" v="81" actId="26606"/>
          <ac:picMkLst>
            <pc:docMk/>
            <pc:sldMk cId="2985012857" sldId="370"/>
            <ac:picMk id="9" creationId="{956F5608-AB25-5D45-BDBF-CC78EE070114}"/>
          </ac:picMkLst>
        </pc:picChg>
      </pc:sldChg>
      <pc:sldChg chg="addSp delSp modSp new mod setBg modClrScheme chgLayout">
        <pc:chgData name="Igor Todorovic" userId="b456dcb4c43cc0e5" providerId="LiveId" clId="{0FADC778-034A-550A-987F-874C8D43A1AC}" dt="2025-12-03T07:54:08.420" v="194" actId="20577"/>
        <pc:sldMkLst>
          <pc:docMk/>
          <pc:sldMk cId="3086813253" sldId="371"/>
        </pc:sldMkLst>
        <pc:spChg chg="del mod ord">
          <ac:chgData name="Igor Todorovic" userId="b456dcb4c43cc0e5" providerId="LiveId" clId="{0FADC778-034A-550A-987F-874C8D43A1AC}" dt="2025-12-03T07:51:02.418" v="97" actId="700"/>
          <ac:spMkLst>
            <pc:docMk/>
            <pc:sldMk cId="3086813253" sldId="371"/>
            <ac:spMk id="2" creationId="{9E796907-581B-86CD-A563-9944D55274E8}"/>
          </ac:spMkLst>
        </pc:spChg>
        <pc:spChg chg="del mod ord">
          <ac:chgData name="Igor Todorovic" userId="b456dcb4c43cc0e5" providerId="LiveId" clId="{0FADC778-034A-550A-987F-874C8D43A1AC}" dt="2025-12-03T07:51:02.418" v="97" actId="700"/>
          <ac:spMkLst>
            <pc:docMk/>
            <pc:sldMk cId="3086813253" sldId="371"/>
            <ac:spMk id="3" creationId="{0E706C37-4A18-A285-6884-2C601907311B}"/>
          </ac:spMkLst>
        </pc:spChg>
        <pc:spChg chg="add mod ord">
          <ac:chgData name="Igor Todorovic" userId="b456dcb4c43cc0e5" providerId="LiveId" clId="{0FADC778-034A-550A-987F-874C8D43A1AC}" dt="2025-12-03T07:51:31.819" v="126" actId="26606"/>
          <ac:spMkLst>
            <pc:docMk/>
            <pc:sldMk cId="3086813253" sldId="371"/>
            <ac:spMk id="4" creationId="{2DE7BFA0-0C7E-EB52-4A37-E7ECDB6826EA}"/>
          </ac:spMkLst>
        </pc:spChg>
        <pc:spChg chg="add mod ord">
          <ac:chgData name="Igor Todorovic" userId="b456dcb4c43cc0e5" providerId="LiveId" clId="{0FADC778-034A-550A-987F-874C8D43A1AC}" dt="2025-12-03T07:54:08.420" v="194" actId="20577"/>
          <ac:spMkLst>
            <pc:docMk/>
            <pc:sldMk cId="3086813253" sldId="371"/>
            <ac:spMk id="5" creationId="{2CE9851A-FAA3-AEEF-1B36-F3953F4E3DCD}"/>
          </ac:spMkLst>
        </pc:spChg>
        <pc:spChg chg="add del">
          <ac:chgData name="Igor Todorovic" userId="b456dcb4c43cc0e5" providerId="LiveId" clId="{0FADC778-034A-550A-987F-874C8D43A1AC}" dt="2025-12-03T07:51:31.775" v="125" actId="26606"/>
          <ac:spMkLst>
            <pc:docMk/>
            <pc:sldMk cId="3086813253" sldId="371"/>
            <ac:spMk id="10" creationId="{943CAA20-3569-4189-9E48-239A229A86CA}"/>
          </ac:spMkLst>
        </pc:spChg>
        <pc:spChg chg="add del">
          <ac:chgData name="Igor Todorovic" userId="b456dcb4c43cc0e5" providerId="LiveId" clId="{0FADC778-034A-550A-987F-874C8D43A1AC}" dt="2025-12-03T07:51:31.775" v="125" actId="26606"/>
          <ac:spMkLst>
            <pc:docMk/>
            <pc:sldMk cId="3086813253" sldId="371"/>
            <ac:spMk id="12" creationId="{DA542B6D-E775-4832-91DC-2D20F857813A}"/>
          </ac:spMkLst>
        </pc:spChg>
        <pc:spChg chg="add">
          <ac:chgData name="Igor Todorovic" userId="b456dcb4c43cc0e5" providerId="LiveId" clId="{0FADC778-034A-550A-987F-874C8D43A1AC}" dt="2025-12-03T07:51:31.819" v="126" actId="26606"/>
          <ac:spMkLst>
            <pc:docMk/>
            <pc:sldMk cId="3086813253" sldId="371"/>
            <ac:spMk id="15" creationId="{A93898FF-D987-4B0E-BFB4-85F5EB356D4D}"/>
          </ac:spMkLst>
        </pc:spChg>
        <pc:spChg chg="add">
          <ac:chgData name="Igor Todorovic" userId="b456dcb4c43cc0e5" providerId="LiveId" clId="{0FADC778-034A-550A-987F-874C8D43A1AC}" dt="2025-12-03T07:51:31.819" v="126" actId="26606"/>
          <ac:spMkLst>
            <pc:docMk/>
            <pc:sldMk cId="3086813253" sldId="371"/>
            <ac:spMk id="16" creationId="{799037F2-4CAF-446B-90DB-1480B247AA69}"/>
          </ac:spMkLst>
        </pc:spChg>
        <pc:spChg chg="add">
          <ac:chgData name="Igor Todorovic" userId="b456dcb4c43cc0e5" providerId="LiveId" clId="{0FADC778-034A-550A-987F-874C8D43A1AC}" dt="2025-12-03T07:51:31.819" v="126" actId="26606"/>
          <ac:spMkLst>
            <pc:docMk/>
            <pc:sldMk cId="3086813253" sldId="371"/>
            <ac:spMk id="17" creationId="{FEB84055-029C-4E86-8844-D05D96C024BC}"/>
          </ac:spMkLst>
        </pc:spChg>
        <pc:spChg chg="add">
          <ac:chgData name="Igor Todorovic" userId="b456dcb4c43cc0e5" providerId="LiveId" clId="{0FADC778-034A-550A-987F-874C8D43A1AC}" dt="2025-12-03T07:51:31.819" v="126" actId="26606"/>
          <ac:spMkLst>
            <pc:docMk/>
            <pc:sldMk cId="3086813253" sldId="371"/>
            <ac:spMk id="18" creationId="{7128589C-AF3D-49CF-BD92-C1D1D2F5387F}"/>
          </ac:spMkLst>
        </pc:spChg>
        <pc:picChg chg="add">
          <ac:chgData name="Igor Todorovic" userId="b456dcb4c43cc0e5" providerId="LiveId" clId="{0FADC778-034A-550A-987F-874C8D43A1AC}" dt="2025-12-03T07:51:31.819" v="126" actId="26606"/>
          <ac:picMkLst>
            <pc:docMk/>
            <pc:sldMk cId="3086813253" sldId="371"/>
            <ac:picMk id="14" creationId="{8A2842C0-6210-4FDB-B1FF-C14C927377FB}"/>
          </ac:picMkLst>
        </pc:picChg>
      </pc:sldChg>
      <pc:sldChg chg="addSp delSp modSp new mod modClrScheme chgLayout">
        <pc:chgData name="Igor Todorovic" userId="b456dcb4c43cc0e5" providerId="LiveId" clId="{0FADC778-034A-550A-987F-874C8D43A1AC}" dt="2025-12-03T07:54:02.661" v="180"/>
        <pc:sldMkLst>
          <pc:docMk/>
          <pc:sldMk cId="3367281213" sldId="372"/>
        </pc:sldMkLst>
        <pc:spChg chg="del mod ord">
          <ac:chgData name="Igor Todorovic" userId="b456dcb4c43cc0e5" providerId="LiveId" clId="{0FADC778-034A-550A-987F-874C8D43A1AC}" dt="2025-12-03T07:51:39.513" v="128" actId="700"/>
          <ac:spMkLst>
            <pc:docMk/>
            <pc:sldMk cId="3367281213" sldId="372"/>
            <ac:spMk id="2" creationId="{12A75097-6ACF-0CEE-08A9-918671AADC5B}"/>
          </ac:spMkLst>
        </pc:spChg>
        <pc:spChg chg="del mod ord">
          <ac:chgData name="Igor Todorovic" userId="b456dcb4c43cc0e5" providerId="LiveId" clId="{0FADC778-034A-550A-987F-874C8D43A1AC}" dt="2025-12-03T07:51:39.513" v="128" actId="700"/>
          <ac:spMkLst>
            <pc:docMk/>
            <pc:sldMk cId="3367281213" sldId="372"/>
            <ac:spMk id="3" creationId="{1EB733D4-7008-F2FF-D021-F47DE8F5CF0B}"/>
          </ac:spMkLst>
        </pc:spChg>
        <pc:spChg chg="add mod ord">
          <ac:chgData name="Igor Todorovic" userId="b456dcb4c43cc0e5" providerId="LiveId" clId="{0FADC778-034A-550A-987F-874C8D43A1AC}" dt="2025-12-03T07:54:02.661" v="180"/>
          <ac:spMkLst>
            <pc:docMk/>
            <pc:sldMk cId="3367281213" sldId="372"/>
            <ac:spMk id="4" creationId="{17C417C2-3F17-655B-D0C1-6BE82070A8C2}"/>
          </ac:spMkLst>
        </pc:spChg>
        <pc:spChg chg="add mod ord">
          <ac:chgData name="Igor Todorovic" userId="b456dcb4c43cc0e5" providerId="LiveId" clId="{0FADC778-034A-550A-987F-874C8D43A1AC}" dt="2025-12-03T07:53:55.166" v="179" actId="20577"/>
          <ac:spMkLst>
            <pc:docMk/>
            <pc:sldMk cId="3367281213" sldId="372"/>
            <ac:spMk id="5" creationId="{F0B930C4-1D15-C48D-94A8-EC59D878439B}"/>
          </ac:spMkLst>
        </pc:spChg>
      </pc:sldChg>
      <pc:sldChg chg="add">
        <pc:chgData name="Igor Todorovic" userId="b456dcb4c43cc0e5" providerId="LiveId" clId="{0FADC778-034A-550A-987F-874C8D43A1AC}" dt="2025-12-03T07:54:28.288" v="195"/>
        <pc:sldMkLst>
          <pc:docMk/>
          <pc:sldMk cId="1732050728" sldId="3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50CF0-E3E3-4B31-A3FF-54124CDD528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5471ABB-686A-4BFC-8DC2-C7BC496B2DB1}">
      <dgm:prSet/>
      <dgm:spPr/>
      <dgm:t>
        <a:bodyPr/>
        <a:lstStyle/>
        <a:p>
          <a:r>
            <a:rPr lang="bs" dirty="0"/>
            <a:t>Zeleno pranje može ozbiljno naštetiti reputaciji kompanije i povjerenju potrošača, dok istinski napori za održivost grade dugoročnu vrijednost i povjerenje.</a:t>
          </a:r>
        </a:p>
      </dgm:t>
    </dgm:pt>
    <dgm:pt modelId="{866DD9AE-13ED-4F66-8F05-9763A5CFDF1D}" type="parTrans" cxnId="{2430C404-E398-40C2-A519-C51D15049360}">
      <dgm:prSet/>
      <dgm:spPr/>
      <dgm:t>
        <a:bodyPr/>
        <a:lstStyle/>
        <a:p>
          <a:endParaRPr lang="en-US"/>
        </a:p>
      </dgm:t>
    </dgm:pt>
    <dgm:pt modelId="{CF5B5652-C079-4EF1-98B7-6F193A487536}" type="sibTrans" cxnId="{2430C404-E398-40C2-A519-C51D15049360}">
      <dgm:prSet/>
      <dgm:spPr/>
      <dgm:t>
        <a:bodyPr/>
        <a:lstStyle/>
        <a:p>
          <a:endParaRPr lang="en-US"/>
        </a:p>
      </dgm:t>
    </dgm:pt>
    <dgm:pt modelId="{4669A499-6BFB-4130-9198-70613E1E1310}">
      <dgm:prSet/>
      <dgm:spPr/>
      <dgm:t>
        <a:bodyPr/>
        <a:lstStyle/>
        <a:p>
          <a:r>
            <a:rPr lang="bs"/>
            <a:t>Kompanije se moraju fokusirati na transparentnost, odgovornost i mjerljiv uticaj u svojim naporima za održivost.</a:t>
          </a:r>
        </a:p>
      </dgm:t>
    </dgm:pt>
    <dgm:pt modelId="{1EA4E410-752A-4F2A-8EB6-75ECE0AA8DA1}" type="parTrans" cxnId="{6B56A3C7-9D0A-4205-8258-1D33CC1744E5}">
      <dgm:prSet/>
      <dgm:spPr/>
      <dgm:t>
        <a:bodyPr/>
        <a:lstStyle/>
        <a:p>
          <a:endParaRPr lang="en-US"/>
        </a:p>
      </dgm:t>
    </dgm:pt>
    <dgm:pt modelId="{B0EE7B6F-E44B-41D6-9D4F-87A0BCE9238F}" type="sibTrans" cxnId="{6B56A3C7-9D0A-4205-8258-1D33CC1744E5}">
      <dgm:prSet/>
      <dgm:spPr/>
      <dgm:t>
        <a:bodyPr/>
        <a:lstStyle/>
        <a:p>
          <a:endParaRPr lang="en-US"/>
        </a:p>
      </dgm:t>
    </dgm:pt>
    <dgm:pt modelId="{D6DC1FBE-D423-4678-A8F1-8FDA6CDE692C}">
      <dgm:prSet/>
      <dgm:spPr/>
      <dgm:t>
        <a:bodyPr/>
        <a:lstStyle/>
        <a:p>
          <a:r>
            <a:rPr lang="bs"/>
            <a:t>Ugrađivanjem održivosti u osnovne poslovne strategije i kulturu, kompanije mogu pokrenuti istinske promjene i pozitivno doprinijeti društvu i okolišu.</a:t>
          </a:r>
        </a:p>
      </dgm:t>
    </dgm:pt>
    <dgm:pt modelId="{3F796115-FE12-40DE-BF50-CB3A9EF3C4DB}" type="parTrans" cxnId="{D89DCADE-9E0D-4112-9A2B-ED76A5BDCEF1}">
      <dgm:prSet/>
      <dgm:spPr/>
      <dgm:t>
        <a:bodyPr/>
        <a:lstStyle/>
        <a:p>
          <a:endParaRPr lang="en-US"/>
        </a:p>
      </dgm:t>
    </dgm:pt>
    <dgm:pt modelId="{1133087E-3CED-453A-8E97-8824E8B15A29}" type="sibTrans" cxnId="{D89DCADE-9E0D-4112-9A2B-ED76A5BDCEF1}">
      <dgm:prSet/>
      <dgm:spPr/>
      <dgm:t>
        <a:bodyPr/>
        <a:lstStyle/>
        <a:p>
          <a:endParaRPr lang="en-US"/>
        </a:p>
      </dgm:t>
    </dgm:pt>
    <dgm:pt modelId="{F997EEA6-DC57-274C-8479-880B0152ABA0}" type="pres">
      <dgm:prSet presAssocID="{32550CF0-E3E3-4B31-A3FF-54124CDD5286}" presName="vert0" presStyleCnt="0">
        <dgm:presLayoutVars>
          <dgm:dir/>
          <dgm:animOne val="branch"/>
          <dgm:animLvl val="lvl"/>
        </dgm:presLayoutVars>
      </dgm:prSet>
      <dgm:spPr/>
    </dgm:pt>
    <dgm:pt modelId="{451EAD23-5A95-DE43-8A4B-07D62788CC4A}" type="pres">
      <dgm:prSet presAssocID="{D5471ABB-686A-4BFC-8DC2-C7BC496B2DB1}" presName="thickLine" presStyleLbl="alignNode1" presStyleIdx="0" presStyleCnt="3"/>
      <dgm:spPr/>
    </dgm:pt>
    <dgm:pt modelId="{903CAFA1-4704-C741-A361-E5990715E418}" type="pres">
      <dgm:prSet presAssocID="{D5471ABB-686A-4BFC-8DC2-C7BC496B2DB1}" presName="horz1" presStyleCnt="0"/>
      <dgm:spPr/>
    </dgm:pt>
    <dgm:pt modelId="{F01B4EA0-09B7-E047-BCBB-D9929B742BD2}" type="pres">
      <dgm:prSet presAssocID="{D5471ABB-686A-4BFC-8DC2-C7BC496B2DB1}" presName="tx1" presStyleLbl="revTx" presStyleIdx="0" presStyleCnt="3"/>
      <dgm:spPr/>
    </dgm:pt>
    <dgm:pt modelId="{D97943C0-513D-F043-BAF0-7415719270A2}" type="pres">
      <dgm:prSet presAssocID="{D5471ABB-686A-4BFC-8DC2-C7BC496B2DB1}" presName="vert1" presStyleCnt="0"/>
      <dgm:spPr/>
    </dgm:pt>
    <dgm:pt modelId="{6388B98E-B775-014E-90B9-482988E96C13}" type="pres">
      <dgm:prSet presAssocID="{4669A499-6BFB-4130-9198-70613E1E1310}" presName="thickLine" presStyleLbl="alignNode1" presStyleIdx="1" presStyleCnt="3"/>
      <dgm:spPr/>
    </dgm:pt>
    <dgm:pt modelId="{A2612DA2-F08D-5642-A9B7-96BCDDDF6DBD}" type="pres">
      <dgm:prSet presAssocID="{4669A499-6BFB-4130-9198-70613E1E1310}" presName="horz1" presStyleCnt="0"/>
      <dgm:spPr/>
    </dgm:pt>
    <dgm:pt modelId="{0BD52811-07AB-D346-8C0E-7D4242CCD278}" type="pres">
      <dgm:prSet presAssocID="{4669A499-6BFB-4130-9198-70613E1E1310}" presName="tx1" presStyleLbl="revTx" presStyleIdx="1" presStyleCnt="3"/>
      <dgm:spPr/>
    </dgm:pt>
    <dgm:pt modelId="{E1CB616E-65A6-524D-94F7-72F930A47EE8}" type="pres">
      <dgm:prSet presAssocID="{4669A499-6BFB-4130-9198-70613E1E1310}" presName="vert1" presStyleCnt="0"/>
      <dgm:spPr/>
    </dgm:pt>
    <dgm:pt modelId="{50C0E10E-BC55-7843-9FD2-2F907FF248FD}" type="pres">
      <dgm:prSet presAssocID="{D6DC1FBE-D423-4678-A8F1-8FDA6CDE692C}" presName="thickLine" presStyleLbl="alignNode1" presStyleIdx="2" presStyleCnt="3"/>
      <dgm:spPr/>
    </dgm:pt>
    <dgm:pt modelId="{DB243C15-C546-A84B-BCDF-AABE3EB00D18}" type="pres">
      <dgm:prSet presAssocID="{D6DC1FBE-D423-4678-A8F1-8FDA6CDE692C}" presName="horz1" presStyleCnt="0"/>
      <dgm:spPr/>
    </dgm:pt>
    <dgm:pt modelId="{38A67D80-D0A5-4147-B89D-3FB11A8292F1}" type="pres">
      <dgm:prSet presAssocID="{D6DC1FBE-D423-4678-A8F1-8FDA6CDE692C}" presName="tx1" presStyleLbl="revTx" presStyleIdx="2" presStyleCnt="3"/>
      <dgm:spPr/>
    </dgm:pt>
    <dgm:pt modelId="{B3B689EE-4577-5647-9D0C-4AF7E74449A2}" type="pres">
      <dgm:prSet presAssocID="{D6DC1FBE-D423-4678-A8F1-8FDA6CDE692C}" presName="vert1" presStyleCnt="0"/>
      <dgm:spPr/>
    </dgm:pt>
  </dgm:ptLst>
  <dgm:cxnLst>
    <dgm:cxn modelId="{2430C404-E398-40C2-A519-C51D15049360}" srcId="{32550CF0-E3E3-4B31-A3FF-54124CDD5286}" destId="{D5471ABB-686A-4BFC-8DC2-C7BC496B2DB1}" srcOrd="0" destOrd="0" parTransId="{866DD9AE-13ED-4F66-8F05-9763A5CFDF1D}" sibTransId="{CF5B5652-C079-4EF1-98B7-6F193A487536}"/>
    <dgm:cxn modelId="{7139DA4B-8BDB-EA4F-A311-5FF9E1E7E0C2}" type="presOf" srcId="{4669A499-6BFB-4130-9198-70613E1E1310}" destId="{0BD52811-07AB-D346-8C0E-7D4242CCD278}" srcOrd="0" destOrd="0" presId="urn:microsoft.com/office/officeart/2008/layout/LinedList"/>
    <dgm:cxn modelId="{CDF725B6-9812-024C-811F-BF5565D88341}" type="presOf" srcId="{D5471ABB-686A-4BFC-8DC2-C7BC496B2DB1}" destId="{F01B4EA0-09B7-E047-BCBB-D9929B742BD2}" srcOrd="0" destOrd="0" presId="urn:microsoft.com/office/officeart/2008/layout/LinedList"/>
    <dgm:cxn modelId="{6B56A3C7-9D0A-4205-8258-1D33CC1744E5}" srcId="{32550CF0-E3E3-4B31-A3FF-54124CDD5286}" destId="{4669A499-6BFB-4130-9198-70613E1E1310}" srcOrd="1" destOrd="0" parTransId="{1EA4E410-752A-4F2A-8EB6-75ECE0AA8DA1}" sibTransId="{B0EE7B6F-E44B-41D6-9D4F-87A0BCE9238F}"/>
    <dgm:cxn modelId="{D89DCADE-9E0D-4112-9A2B-ED76A5BDCEF1}" srcId="{32550CF0-E3E3-4B31-A3FF-54124CDD5286}" destId="{D6DC1FBE-D423-4678-A8F1-8FDA6CDE692C}" srcOrd="2" destOrd="0" parTransId="{3F796115-FE12-40DE-BF50-CB3A9EF3C4DB}" sibTransId="{1133087E-3CED-453A-8E97-8824E8B15A29}"/>
    <dgm:cxn modelId="{B2B013ED-5CB2-D84D-9B31-2724BBC6DD55}" type="presOf" srcId="{D6DC1FBE-D423-4678-A8F1-8FDA6CDE692C}" destId="{38A67D80-D0A5-4147-B89D-3FB11A8292F1}" srcOrd="0" destOrd="0" presId="urn:microsoft.com/office/officeart/2008/layout/LinedList"/>
    <dgm:cxn modelId="{CDB357FF-1B5F-B343-A386-42B2C1E623E7}" type="presOf" srcId="{32550CF0-E3E3-4B31-A3FF-54124CDD5286}" destId="{F997EEA6-DC57-274C-8479-880B0152ABA0}" srcOrd="0" destOrd="0" presId="urn:microsoft.com/office/officeart/2008/layout/LinedList"/>
    <dgm:cxn modelId="{240847E2-7FF1-8A42-847E-C7ED32E49D7E}" type="presParOf" srcId="{F997EEA6-DC57-274C-8479-880B0152ABA0}" destId="{451EAD23-5A95-DE43-8A4B-07D62788CC4A}" srcOrd="0" destOrd="0" presId="urn:microsoft.com/office/officeart/2008/layout/LinedList"/>
    <dgm:cxn modelId="{46F7C1DB-C8A6-3B49-AFA3-B03A31CB6186}" type="presParOf" srcId="{F997EEA6-DC57-274C-8479-880B0152ABA0}" destId="{903CAFA1-4704-C741-A361-E5990715E418}" srcOrd="1" destOrd="0" presId="urn:microsoft.com/office/officeart/2008/layout/LinedList"/>
    <dgm:cxn modelId="{167EC14B-035A-8648-AD13-3977DB0E4B55}" type="presParOf" srcId="{903CAFA1-4704-C741-A361-E5990715E418}" destId="{F01B4EA0-09B7-E047-BCBB-D9929B742BD2}" srcOrd="0" destOrd="0" presId="urn:microsoft.com/office/officeart/2008/layout/LinedList"/>
    <dgm:cxn modelId="{DEFD41A9-E9A8-C64F-8A6C-585C60D383C0}" type="presParOf" srcId="{903CAFA1-4704-C741-A361-E5990715E418}" destId="{D97943C0-513D-F043-BAF0-7415719270A2}" srcOrd="1" destOrd="0" presId="urn:microsoft.com/office/officeart/2008/layout/LinedList"/>
    <dgm:cxn modelId="{AD316BCE-EC06-F747-8518-0EB74DF6ECD4}" type="presParOf" srcId="{F997EEA6-DC57-274C-8479-880B0152ABA0}" destId="{6388B98E-B775-014E-90B9-482988E96C13}" srcOrd="2" destOrd="0" presId="urn:microsoft.com/office/officeart/2008/layout/LinedList"/>
    <dgm:cxn modelId="{3A33BDCB-1A6C-CB49-813C-7F31C5A3EA22}" type="presParOf" srcId="{F997EEA6-DC57-274C-8479-880B0152ABA0}" destId="{A2612DA2-F08D-5642-A9B7-96BCDDDF6DBD}" srcOrd="3" destOrd="0" presId="urn:microsoft.com/office/officeart/2008/layout/LinedList"/>
    <dgm:cxn modelId="{B14330BF-71CC-B740-90D8-2CF350D60EC5}" type="presParOf" srcId="{A2612DA2-F08D-5642-A9B7-96BCDDDF6DBD}" destId="{0BD52811-07AB-D346-8C0E-7D4242CCD278}" srcOrd="0" destOrd="0" presId="urn:microsoft.com/office/officeart/2008/layout/LinedList"/>
    <dgm:cxn modelId="{09C241C3-075B-A34D-BCA6-3349312EBEFD}" type="presParOf" srcId="{A2612DA2-F08D-5642-A9B7-96BCDDDF6DBD}" destId="{E1CB616E-65A6-524D-94F7-72F930A47EE8}" srcOrd="1" destOrd="0" presId="urn:microsoft.com/office/officeart/2008/layout/LinedList"/>
    <dgm:cxn modelId="{D980CB13-D737-8744-AB5F-B735DDE3444A}" type="presParOf" srcId="{F997EEA6-DC57-274C-8479-880B0152ABA0}" destId="{50C0E10E-BC55-7843-9FD2-2F907FF248FD}" srcOrd="4" destOrd="0" presId="urn:microsoft.com/office/officeart/2008/layout/LinedList"/>
    <dgm:cxn modelId="{9A0DA982-1C1F-2243-B09E-B9F7196735F3}" type="presParOf" srcId="{F997EEA6-DC57-274C-8479-880B0152ABA0}" destId="{DB243C15-C546-A84B-BCDF-AABE3EB00D18}" srcOrd="5" destOrd="0" presId="urn:microsoft.com/office/officeart/2008/layout/LinedList"/>
    <dgm:cxn modelId="{5E17AECB-AC99-6249-8E0B-D5BC92E4A22B}" type="presParOf" srcId="{DB243C15-C546-A84B-BCDF-AABE3EB00D18}" destId="{38A67D80-D0A5-4147-B89D-3FB11A8292F1}" srcOrd="0" destOrd="0" presId="urn:microsoft.com/office/officeart/2008/layout/LinedList"/>
    <dgm:cxn modelId="{3DEBA06C-97AF-DA42-885F-E28F9D58E003}" type="presParOf" srcId="{DB243C15-C546-A84B-BCDF-AABE3EB00D18}" destId="{B3B689EE-4577-5647-9D0C-4AF7E74449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EAD23-5A95-DE43-8A4B-07D62788CC4A}">
      <dsp:nvSpPr>
        <dsp:cNvPr id="0" name=""/>
        <dsp:cNvSpPr/>
      </dsp:nvSpPr>
      <dsp:spPr>
        <a:xfrm>
          <a:off x="0" y="2641"/>
          <a:ext cx="558644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B4EA0-09B7-E047-BCBB-D9929B742BD2}">
      <dsp:nvSpPr>
        <dsp:cNvPr id="0" name=""/>
        <dsp:cNvSpPr/>
      </dsp:nvSpPr>
      <dsp:spPr>
        <a:xfrm>
          <a:off x="0" y="2641"/>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s" sz="2300" kern="1200" dirty="0"/>
            <a:t>Zeleno pranje može ozbiljno naštetiti reputaciji kompanije i povjerenju potrošača, dok istinski napori za održivost grade dugoročnu vrijednost i povjerenje.</a:t>
          </a:r>
        </a:p>
      </dsp:txBody>
      <dsp:txXfrm>
        <a:off x="0" y="2641"/>
        <a:ext cx="5586447" cy="1801486"/>
      </dsp:txXfrm>
    </dsp:sp>
    <dsp:sp modelId="{6388B98E-B775-014E-90B9-482988E96C13}">
      <dsp:nvSpPr>
        <dsp:cNvPr id="0" name=""/>
        <dsp:cNvSpPr/>
      </dsp:nvSpPr>
      <dsp:spPr>
        <a:xfrm>
          <a:off x="0" y="1804128"/>
          <a:ext cx="5586447"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52811-07AB-D346-8C0E-7D4242CCD278}">
      <dsp:nvSpPr>
        <dsp:cNvPr id="0" name=""/>
        <dsp:cNvSpPr/>
      </dsp:nvSpPr>
      <dsp:spPr>
        <a:xfrm>
          <a:off x="0" y="1804128"/>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s" sz="2300" kern="1200"/>
            <a:t>Kompanije se moraju fokusirati na transparentnost, odgovornost i mjerljiv uticaj u svojim naporima za održivost.</a:t>
          </a:r>
        </a:p>
      </dsp:txBody>
      <dsp:txXfrm>
        <a:off x="0" y="1804128"/>
        <a:ext cx="5586447" cy="1801486"/>
      </dsp:txXfrm>
    </dsp:sp>
    <dsp:sp modelId="{50C0E10E-BC55-7843-9FD2-2F907FF248FD}">
      <dsp:nvSpPr>
        <dsp:cNvPr id="0" name=""/>
        <dsp:cNvSpPr/>
      </dsp:nvSpPr>
      <dsp:spPr>
        <a:xfrm>
          <a:off x="0" y="3605614"/>
          <a:ext cx="5586447"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67D80-D0A5-4147-B89D-3FB11A8292F1}">
      <dsp:nvSpPr>
        <dsp:cNvPr id="0" name=""/>
        <dsp:cNvSpPr/>
      </dsp:nvSpPr>
      <dsp:spPr>
        <a:xfrm>
          <a:off x="0" y="3605614"/>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s" sz="2300" kern="1200"/>
            <a:t>Ugrađivanjem održivosti u osnovne poslovne strategije i kulturu, kompanije mogu pokrenuti istinske promjene i pozitivno doprinijeti društvu i okolišu.</a:t>
          </a:r>
        </a:p>
      </dsp:txBody>
      <dsp:txXfrm>
        <a:off x="0" y="3605614"/>
        <a:ext cx="5586447" cy="1801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8280-16ED-A417-2D74-D9FA100A3C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D3F78-1C3E-7CA5-C731-1FF60837C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ED3DB-6F94-D5F1-9232-AAFD584C2804}"/>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34968FA0-DEB2-BE3F-6FC1-DCFA3091E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4B4AB-AF98-7848-9995-C016B675D08B}"/>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229173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ECCC-6D73-EEEB-96EC-5DE7C17FC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AAFF59-E3C0-A7BB-05ED-89381E7DB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97154-C661-5C92-16F0-DDC0DB60CDE3}"/>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DA57A5EC-13E3-8F7F-AF2C-512A2760A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9B278-E014-7DDF-8E59-4CD456D57D2B}"/>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416017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DB202-E5DA-263C-3208-244121023D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C2AFB1-CD9F-DB6A-3908-93076D0F9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E1E67-5EE2-174D-966A-A82AE70ABB96}"/>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4B34D710-7D45-A01D-B489-A5307361E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74D52-01BE-E1AF-26AD-A921D20B6B96}"/>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222050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6025" y="1613537"/>
            <a:ext cx="10346192" cy="4624687"/>
          </a:xfrm>
        </p:spPr>
        <p:txBody>
          <a:bodyPr lIns="0" rIns="0">
            <a:normAutofit/>
          </a:bodyPr>
          <a:lstStyle>
            <a:lvl1pPr>
              <a:defRPr sz="2133"/>
            </a:lvl1pPr>
            <a:lvl2pPr>
              <a:defRPr sz="1867"/>
            </a:lvl2pPr>
            <a:lvl3pPr>
              <a:defRPr sz="1600"/>
            </a:lvl3pPr>
            <a:lvl4pPr>
              <a:defRPr sz="1600"/>
            </a:lvl4pPr>
            <a:lvl5pPr>
              <a:defRPr sz="16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fld id="{67CF2139-9001-404A-BC4B-2990692C8AD8}" type="datetime1">
              <a:rPr lang="en-GB" smtClean="0"/>
              <a:t>27/04/2026</a:t>
            </a:fld>
            <a:endParaRPr lang="en-GB" dirty="0"/>
          </a:p>
        </p:txBody>
      </p:sp>
      <p:sp>
        <p:nvSpPr>
          <p:cNvPr id="8" name="Fußzeilenplatzhalter 7"/>
          <p:cNvSpPr>
            <a:spLocks noGrp="1"/>
          </p:cNvSpPr>
          <p:nvPr>
            <p:ph type="ftr" sz="quarter" idx="11"/>
          </p:nvPr>
        </p:nvSpPr>
        <p:spPr/>
        <p:txBody>
          <a:bodyPr/>
          <a:lstStyle/>
          <a:p>
            <a:r>
              <a:rPr lang="en-GB" dirty="0"/>
              <a:t>Sample Footer</a:t>
            </a:r>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Tree>
    <p:extLst>
      <p:ext uri="{BB962C8B-B14F-4D97-AF65-F5344CB8AC3E}">
        <p14:creationId xmlns:p14="http://schemas.microsoft.com/office/powerpoint/2010/main" val="20151404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D841-35E4-36D3-879E-999D063B3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31E61-BC77-A2E6-0FCE-B859EBB83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C326C-4838-697E-4160-AAA541DCE805}"/>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C4962053-29BC-BCAB-7A28-F549513DB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17EE7-A097-B018-A687-902A8576D816}"/>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9488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D4A0-1E50-1CF2-859B-09B29442F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09F6F5-EA85-1706-2523-D93CF7D4E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865DA-5AE6-B4ED-ACF9-95061BF0E14B}"/>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4BA053DC-55DA-172C-8EDD-1FF31B166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91F2F-2128-3117-5970-23E6FD7459CF}"/>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352954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FD5-5283-6520-7BAA-84968B205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52B0F-006B-DF89-E8F5-F0F31A9D29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95E9A-4F5F-42FE-C700-C6D5C92645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4449B-B099-7CCC-9655-250B02D2162B}"/>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6" name="Footer Placeholder 5">
            <a:extLst>
              <a:ext uri="{FF2B5EF4-FFF2-40B4-BE49-F238E27FC236}">
                <a16:creationId xmlns:a16="http://schemas.microsoft.com/office/drawing/2014/main" id="{605CD20E-45C2-F651-5CCF-93EB647DD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1133F-3175-A0E9-FEEC-547174B532F9}"/>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280275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86F1-EFA2-9A62-BD2D-C1A65E51D9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7346D-3CF1-E6C7-DB66-8D74E099F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97BBD7-A92D-57BB-1F47-91524DDDB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E14BC-EC36-BEBB-C29C-D8D455823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362C6-8E38-1C45-D4EC-2F60803C8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9B8E6B-EE6B-A2FB-C328-5718A3075CE2}"/>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8" name="Footer Placeholder 7">
            <a:extLst>
              <a:ext uri="{FF2B5EF4-FFF2-40B4-BE49-F238E27FC236}">
                <a16:creationId xmlns:a16="http://schemas.microsoft.com/office/drawing/2014/main" id="{89E25A33-08F3-6EE1-7DA2-3A86541E2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63BF58-D2E3-6F6E-F08E-3B9A006FB4AB}"/>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106959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9DF1-69C3-2603-158A-243DA05F4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87DF35-C33C-65E8-5DAF-023670DA4C2A}"/>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4" name="Footer Placeholder 3">
            <a:extLst>
              <a:ext uri="{FF2B5EF4-FFF2-40B4-BE49-F238E27FC236}">
                <a16:creationId xmlns:a16="http://schemas.microsoft.com/office/drawing/2014/main" id="{61A87549-AB9F-6167-FB31-5A0A21E2D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8CF0BC-F5C6-C96C-FA5E-C40627F8B88D}"/>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42730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E601B-B13C-251C-9AF4-B95E9D13A891}"/>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3" name="Footer Placeholder 2">
            <a:extLst>
              <a:ext uri="{FF2B5EF4-FFF2-40B4-BE49-F238E27FC236}">
                <a16:creationId xmlns:a16="http://schemas.microsoft.com/office/drawing/2014/main" id="{F8A49C48-971E-0281-C6B2-2749795CC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CD92D0-C598-126E-0D48-B226E040EF3F}"/>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216627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CFF0-13EF-AEF0-3940-09D5F6232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E15333-4939-C2DF-DAC8-83110F14F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D0C25-4924-83B8-A8B4-C7854AA7C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204AF-C8EE-9BA7-CE25-7FE22AA89CA5}"/>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6" name="Footer Placeholder 5">
            <a:extLst>
              <a:ext uri="{FF2B5EF4-FFF2-40B4-BE49-F238E27FC236}">
                <a16:creationId xmlns:a16="http://schemas.microsoft.com/office/drawing/2014/main" id="{624935D0-2959-0D67-0CC3-4280009B7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995F4-CBE7-819C-A4FA-C64007842F85}"/>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130563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2B96-D459-5217-8FC3-8DE92264A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1F917-4A8E-E401-BC7C-79F1D2E40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F9242-E3ED-4CA2-4FB2-813D37D7F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161FD-3F3F-89F9-6EDE-E76621DB6280}"/>
              </a:ext>
            </a:extLst>
          </p:cNvPr>
          <p:cNvSpPr>
            <a:spLocks noGrp="1"/>
          </p:cNvSpPr>
          <p:nvPr>
            <p:ph type="dt" sz="half" idx="10"/>
          </p:nvPr>
        </p:nvSpPr>
        <p:spPr/>
        <p:txBody>
          <a:bodyPr/>
          <a:lstStyle/>
          <a:p>
            <a:fld id="{61028C5A-1749-9E43-A41D-C3C0FCB301F8}" type="datetimeFigureOut">
              <a:rPr lang="en-US" smtClean="0"/>
              <a:t>4/27/26</a:t>
            </a:fld>
            <a:endParaRPr lang="en-US"/>
          </a:p>
        </p:txBody>
      </p:sp>
      <p:sp>
        <p:nvSpPr>
          <p:cNvPr id="6" name="Footer Placeholder 5">
            <a:extLst>
              <a:ext uri="{FF2B5EF4-FFF2-40B4-BE49-F238E27FC236}">
                <a16:creationId xmlns:a16="http://schemas.microsoft.com/office/drawing/2014/main" id="{5903E3D3-DEAF-442B-6BC2-6D42A183C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189E-7F18-7935-C303-B670BFA7C976}"/>
              </a:ext>
            </a:extLst>
          </p:cNvPr>
          <p:cNvSpPr>
            <a:spLocks noGrp="1"/>
          </p:cNvSpPr>
          <p:nvPr>
            <p:ph type="sldNum" sz="quarter" idx="12"/>
          </p:nvPr>
        </p:nvSpPr>
        <p:spPr/>
        <p:txBody>
          <a:bodyPr/>
          <a:lstStyle/>
          <a:p>
            <a:fld id="{68D191FB-8456-1E4F-B058-2C8D59FA3AF2}" type="slidenum">
              <a:rPr lang="en-US" smtClean="0"/>
              <a:t>‹#›</a:t>
            </a:fld>
            <a:endParaRPr lang="en-US"/>
          </a:p>
        </p:txBody>
      </p:sp>
    </p:spTree>
    <p:extLst>
      <p:ext uri="{BB962C8B-B14F-4D97-AF65-F5344CB8AC3E}">
        <p14:creationId xmlns:p14="http://schemas.microsoft.com/office/powerpoint/2010/main" val="33169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35880-2AE9-749F-498B-B97CEB7C1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0EFF9-3395-3EFB-DFCA-CA4FB58F7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DEB21-4672-9475-3D25-A14F24F72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028C5A-1749-9E43-A41D-C3C0FCB301F8}" type="datetimeFigureOut">
              <a:rPr lang="en-US" smtClean="0"/>
              <a:t>4/27/26</a:t>
            </a:fld>
            <a:endParaRPr lang="en-US"/>
          </a:p>
        </p:txBody>
      </p:sp>
      <p:sp>
        <p:nvSpPr>
          <p:cNvPr id="5" name="Footer Placeholder 4">
            <a:extLst>
              <a:ext uri="{FF2B5EF4-FFF2-40B4-BE49-F238E27FC236}">
                <a16:creationId xmlns:a16="http://schemas.microsoft.com/office/drawing/2014/main" id="{66D26AFE-B1C6-30AE-3072-37B4A0B97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D863DC4-6F41-BF9A-9F41-C6EB42221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D191FB-8456-1E4F-B058-2C8D59FA3AF2}" type="slidenum">
              <a:rPr lang="en-US" smtClean="0"/>
              <a:t>‹#›</a:t>
            </a:fld>
            <a:endParaRPr lang="en-US"/>
          </a:p>
        </p:txBody>
      </p:sp>
    </p:spTree>
    <p:extLst>
      <p:ext uri="{BB962C8B-B14F-4D97-AF65-F5344CB8AC3E}">
        <p14:creationId xmlns:p14="http://schemas.microsoft.com/office/powerpoint/2010/main" val="167408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950A9-5D89-9A62-B4A3-94D0AE399123}"/>
              </a:ext>
            </a:extLst>
          </p:cNvPr>
          <p:cNvSpPr>
            <a:spLocks noGrp="1"/>
          </p:cNvSpPr>
          <p:nvPr>
            <p:ph type="ctrTitle"/>
          </p:nvPr>
        </p:nvSpPr>
        <p:spPr>
          <a:xfrm>
            <a:off x="643468" y="643467"/>
            <a:ext cx="5319318" cy="4567137"/>
          </a:xfrm>
        </p:spPr>
        <p:txBody>
          <a:bodyPr>
            <a:normAutofit/>
          </a:bodyPr>
          <a:lstStyle/>
          <a:p>
            <a:pPr algn="l"/>
            <a:r>
              <a:rPr lang="bs" sz="4400" dirty="0"/>
              <a:t>Greenwashing</a:t>
            </a:r>
            <a:endParaRPr lang="en-US" sz="4400" dirty="0">
              <a:ln w="22225">
                <a:solidFill>
                  <a:schemeClr val="tx1"/>
                </a:solidFill>
                <a:miter lim="800000"/>
              </a:ln>
            </a:endParaRPr>
          </a:p>
        </p:txBody>
      </p:sp>
      <p:sp>
        <p:nvSpPr>
          <p:cNvPr id="3" name="Subtitle 2">
            <a:extLst>
              <a:ext uri="{FF2B5EF4-FFF2-40B4-BE49-F238E27FC236}">
                <a16:creationId xmlns:a16="http://schemas.microsoft.com/office/drawing/2014/main" id="{5B3E3498-235D-A825-B740-817DAC82A8CE}"/>
              </a:ext>
            </a:extLst>
          </p:cNvPr>
          <p:cNvSpPr>
            <a:spLocks noGrp="1"/>
          </p:cNvSpPr>
          <p:nvPr>
            <p:ph type="subTitle" idx="1"/>
          </p:nvPr>
        </p:nvSpPr>
        <p:spPr>
          <a:xfrm>
            <a:off x="643467" y="5277684"/>
            <a:ext cx="4620584" cy="775494"/>
          </a:xfrm>
        </p:spPr>
        <p:txBody>
          <a:bodyPr>
            <a:normAutofit/>
          </a:bodyPr>
          <a:lstStyle/>
          <a:p>
            <a:pPr algn="l"/>
            <a:r>
              <a:rPr lang="bs" sz="1700" dirty="0"/>
              <a:t>Prof. dr Igor Todorović</a:t>
            </a:r>
            <a:endParaRPr lang="en-US" sz="1700" dirty="0"/>
          </a:p>
          <a:p>
            <a:pPr algn="l"/>
            <a:r>
              <a:rPr lang="bs" sz="1700" dirty="0"/>
              <a:t>Univerzitet u Banjoj Luci, Ekonomski fakultet</a:t>
            </a:r>
          </a:p>
        </p:txBody>
      </p:sp>
      <p:pic>
        <p:nvPicPr>
          <p:cNvPr id="5" name="Picture 4" descr="Light bulb on green grass">
            <a:extLst>
              <a:ext uri="{FF2B5EF4-FFF2-40B4-BE49-F238E27FC236}">
                <a16:creationId xmlns:a16="http://schemas.microsoft.com/office/drawing/2014/main" id="{2DD94E45-674F-62DF-4AA6-C6B5BF49FCAD}"/>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76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itle 3">
            <a:extLst>
              <a:ext uri="{FF2B5EF4-FFF2-40B4-BE49-F238E27FC236}">
                <a16:creationId xmlns:a16="http://schemas.microsoft.com/office/drawing/2014/main" id="{2DE7BFA0-0C7E-EB52-4A37-E7ECDB6826EA}"/>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kern="1200" dirty="0" err="1">
                <a:solidFill>
                  <a:schemeClr val="tx1"/>
                </a:solidFill>
                <a:latin typeface="+mj-lt"/>
                <a:ea typeface="+mj-ea"/>
                <a:cs typeface="+mj-cs"/>
              </a:rPr>
              <a:t>Grupna</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aktivnost</a:t>
            </a:r>
            <a:endParaRPr lang="en-US" sz="48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2CE9851A-FAA3-AEEF-1B36-F3953F4E3DCD}"/>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r>
              <a:rPr lang="en-US" sz="2000" dirty="0">
                <a:solidFill>
                  <a:schemeClr val="tx1">
                    <a:alpha val="70000"/>
                  </a:schemeClr>
                </a:solidFill>
              </a:rPr>
              <a:t>Greenwashing</a:t>
            </a:r>
            <a:endParaRPr lang="en-US" sz="2000" kern="1200" dirty="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308681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417C2-3F17-655B-D0C1-6BE82070A8C2}"/>
              </a:ext>
            </a:extLst>
          </p:cNvPr>
          <p:cNvSpPr>
            <a:spLocks noGrp="1"/>
          </p:cNvSpPr>
          <p:nvPr>
            <p:ph type="title"/>
          </p:nvPr>
        </p:nvSpPr>
        <p:spPr/>
        <p:txBody>
          <a:bodyPr/>
          <a:lstStyle/>
          <a:p>
            <a:r>
              <a:rPr lang="en-US" dirty="0" err="1"/>
              <a:t>Grupna</a:t>
            </a:r>
            <a:r>
              <a:rPr lang="en-US" dirty="0"/>
              <a:t> </a:t>
            </a:r>
            <a:r>
              <a:rPr lang="en-US" dirty="0" err="1"/>
              <a:t>aktivnost</a:t>
            </a:r>
            <a:endParaRPr lang="en-US" dirty="0"/>
          </a:p>
        </p:txBody>
      </p:sp>
      <p:sp>
        <p:nvSpPr>
          <p:cNvPr id="5" name="Content Placeholder 4">
            <a:extLst>
              <a:ext uri="{FF2B5EF4-FFF2-40B4-BE49-F238E27FC236}">
                <a16:creationId xmlns:a16="http://schemas.microsoft.com/office/drawing/2014/main" id="{F0B930C4-1D15-C48D-94A8-EC59D878439B}"/>
              </a:ext>
            </a:extLst>
          </p:cNvPr>
          <p:cNvSpPr>
            <a:spLocks noGrp="1"/>
          </p:cNvSpPr>
          <p:nvPr>
            <p:ph idx="1"/>
          </p:nvPr>
        </p:nvSpPr>
        <p:spPr/>
        <p:txBody>
          <a:bodyPr/>
          <a:lstStyle/>
          <a:p>
            <a:r>
              <a:rPr lang="en-US" dirty="0" err="1"/>
              <a:t>Procijenite</a:t>
            </a:r>
            <a:r>
              <a:rPr lang="en-US" dirty="0"/>
              <a:t> </a:t>
            </a:r>
            <a:r>
              <a:rPr lang="en-US" dirty="0" err="1"/>
              <a:t>svaku</a:t>
            </a:r>
            <a:r>
              <a:rPr lang="en-US" dirty="0"/>
              <a:t> </a:t>
            </a:r>
            <a:r>
              <a:rPr lang="en-US" dirty="0" err="1"/>
              <a:t>tvrdnju</a:t>
            </a:r>
            <a:r>
              <a:rPr lang="en-US" dirty="0"/>
              <a:t> </a:t>
            </a:r>
            <a:r>
              <a:rPr lang="en-US" dirty="0" err="1"/>
              <a:t>i</a:t>
            </a:r>
            <a:r>
              <a:rPr lang="en-US" dirty="0"/>
              <a:t> </a:t>
            </a:r>
            <a:r>
              <a:rPr lang="en-US" dirty="0" err="1"/>
              <a:t>odlučite</a:t>
            </a:r>
            <a:r>
              <a:rPr lang="en-US" dirty="0"/>
              <a:t> da li se </a:t>
            </a:r>
            <a:r>
              <a:rPr lang="en-US" dirty="0" err="1"/>
              <a:t>radi</a:t>
            </a:r>
            <a:r>
              <a:rPr lang="en-US" dirty="0"/>
              <a:t> o </a:t>
            </a:r>
            <a:r>
              <a:rPr lang="en-US" dirty="0" err="1"/>
              <a:t>istinskoj</a:t>
            </a:r>
            <a:r>
              <a:rPr lang="en-US" dirty="0"/>
              <a:t> </a:t>
            </a:r>
            <a:r>
              <a:rPr lang="en-US" dirty="0" err="1"/>
              <a:t>održivosti</a:t>
            </a:r>
            <a:r>
              <a:rPr lang="en-US" dirty="0"/>
              <a:t> </a:t>
            </a:r>
            <a:r>
              <a:rPr lang="en-US" dirty="0" err="1"/>
              <a:t>ili</a:t>
            </a:r>
            <a:r>
              <a:rPr lang="en-US" dirty="0"/>
              <a:t> </a:t>
            </a:r>
            <a:r>
              <a:rPr lang="en-US" dirty="0" err="1"/>
              <a:t>primjeru</a:t>
            </a:r>
            <a:r>
              <a:rPr lang="en-US" dirty="0"/>
              <a:t> </a:t>
            </a:r>
            <a:r>
              <a:rPr lang="en-US" dirty="0" err="1"/>
              <a:t>greenwashinga</a:t>
            </a:r>
            <a:r>
              <a:rPr lang="en-US" dirty="0"/>
              <a:t>.</a:t>
            </a:r>
          </a:p>
          <a:p>
            <a:endParaRPr lang="en-US" dirty="0"/>
          </a:p>
          <a:p>
            <a:r>
              <a:rPr lang="en-US" b="1" dirty="0" err="1"/>
              <a:t>Transparentnost</a:t>
            </a:r>
            <a:r>
              <a:rPr lang="en-US" b="1" dirty="0"/>
              <a:t>: </a:t>
            </a:r>
            <a:r>
              <a:rPr lang="en-US" dirty="0"/>
              <a:t>Da li je </a:t>
            </a:r>
            <a:r>
              <a:rPr lang="en-US" dirty="0" err="1"/>
              <a:t>tvrdnja</a:t>
            </a:r>
            <a:r>
              <a:rPr lang="en-US" dirty="0"/>
              <a:t> </a:t>
            </a:r>
            <a:r>
              <a:rPr lang="en-US" dirty="0" err="1"/>
              <a:t>jasna</a:t>
            </a:r>
            <a:r>
              <a:rPr lang="en-US" dirty="0"/>
              <a:t> </a:t>
            </a:r>
            <a:r>
              <a:rPr lang="en-US" dirty="0" err="1"/>
              <a:t>i</a:t>
            </a:r>
            <a:r>
              <a:rPr lang="en-US" dirty="0"/>
              <a:t> </a:t>
            </a:r>
            <a:r>
              <a:rPr lang="en-US" dirty="0" err="1"/>
              <a:t>specifična</a:t>
            </a:r>
            <a:r>
              <a:rPr lang="en-US" dirty="0"/>
              <a:t>?</a:t>
            </a:r>
          </a:p>
          <a:p>
            <a:r>
              <a:rPr lang="en-US" b="1" dirty="0" err="1"/>
              <a:t>Dokazi</a:t>
            </a:r>
            <a:r>
              <a:rPr lang="en-US" b="1" dirty="0"/>
              <a:t>:</a:t>
            </a:r>
            <a:r>
              <a:rPr lang="en-US" dirty="0"/>
              <a:t> </a:t>
            </a:r>
            <a:r>
              <a:rPr lang="en-US" dirty="0" err="1"/>
              <a:t>Postoje</a:t>
            </a:r>
            <a:r>
              <a:rPr lang="en-US" dirty="0"/>
              <a:t> li </a:t>
            </a:r>
            <a:r>
              <a:rPr lang="en-US" dirty="0" err="1"/>
              <a:t>mjerljivi</a:t>
            </a:r>
            <a:r>
              <a:rPr lang="en-US" dirty="0"/>
              <a:t> </a:t>
            </a:r>
            <a:r>
              <a:rPr lang="en-US" dirty="0" err="1"/>
              <a:t>rezultati</a:t>
            </a:r>
            <a:r>
              <a:rPr lang="en-US" dirty="0"/>
              <a:t> </a:t>
            </a:r>
            <a:r>
              <a:rPr lang="en-US" dirty="0" err="1"/>
              <a:t>ili</a:t>
            </a:r>
            <a:r>
              <a:rPr lang="en-US" dirty="0"/>
              <a:t> </a:t>
            </a:r>
            <a:r>
              <a:rPr lang="en-US" dirty="0" err="1"/>
              <a:t>certifikati</a:t>
            </a:r>
            <a:r>
              <a:rPr lang="en-US" dirty="0"/>
              <a:t>?</a:t>
            </a:r>
          </a:p>
          <a:p>
            <a:r>
              <a:rPr lang="en-US" b="1" dirty="0" err="1"/>
              <a:t>Opseg</a:t>
            </a:r>
            <a:r>
              <a:rPr lang="en-US" b="1" dirty="0"/>
              <a:t>:</a:t>
            </a:r>
            <a:r>
              <a:rPr lang="en-US" dirty="0"/>
              <a:t> Da li se </a:t>
            </a:r>
            <a:r>
              <a:rPr lang="en-US" dirty="0" err="1"/>
              <a:t>tvrdnja</a:t>
            </a:r>
            <a:r>
              <a:rPr lang="en-US" dirty="0"/>
              <a:t> </a:t>
            </a:r>
            <a:r>
              <a:rPr lang="en-US" dirty="0" err="1"/>
              <a:t>bavi</a:t>
            </a:r>
            <a:r>
              <a:rPr lang="en-US" dirty="0"/>
              <a:t> </a:t>
            </a:r>
            <a:r>
              <a:rPr lang="en-US" dirty="0" err="1"/>
              <a:t>značajnim</a:t>
            </a:r>
            <a:r>
              <a:rPr lang="en-US" dirty="0"/>
              <a:t> </a:t>
            </a:r>
            <a:r>
              <a:rPr lang="en-US" dirty="0" err="1"/>
              <a:t>ekološkim</a:t>
            </a:r>
            <a:r>
              <a:rPr lang="en-US" dirty="0"/>
              <a:t> </a:t>
            </a:r>
            <a:r>
              <a:rPr lang="en-US" dirty="0" err="1"/>
              <a:t>ili</a:t>
            </a:r>
            <a:r>
              <a:rPr lang="en-US" dirty="0"/>
              <a:t> </a:t>
            </a:r>
            <a:r>
              <a:rPr lang="en-US" dirty="0" err="1"/>
              <a:t>društvenim</a:t>
            </a:r>
            <a:r>
              <a:rPr lang="en-US" dirty="0"/>
              <a:t> </a:t>
            </a:r>
            <a:r>
              <a:rPr lang="en-US" dirty="0" err="1"/>
              <a:t>problemima</a:t>
            </a:r>
            <a:r>
              <a:rPr lang="en-US" dirty="0"/>
              <a:t> </a:t>
            </a:r>
            <a:r>
              <a:rPr lang="en-US" dirty="0" err="1"/>
              <a:t>ili</a:t>
            </a:r>
            <a:r>
              <a:rPr lang="en-US" dirty="0"/>
              <a:t> je </a:t>
            </a:r>
            <a:r>
              <a:rPr lang="en-US" dirty="0" err="1"/>
              <a:t>neznačajan</a:t>
            </a:r>
            <a:r>
              <a:rPr lang="en-US" dirty="0"/>
              <a:t> </a:t>
            </a:r>
            <a:r>
              <a:rPr lang="en-US" dirty="0" err="1"/>
              <a:t>efekat</a:t>
            </a:r>
            <a:r>
              <a:rPr lang="en-US" dirty="0"/>
              <a:t> </a:t>
            </a:r>
            <a:r>
              <a:rPr lang="en-US" dirty="0" err="1"/>
              <a:t>na</a:t>
            </a:r>
            <a:r>
              <a:rPr lang="en-US" dirty="0"/>
              <a:t> </a:t>
            </a:r>
            <a:r>
              <a:rPr lang="en-US" dirty="0" err="1"/>
              <a:t>probleme</a:t>
            </a:r>
            <a:r>
              <a:rPr lang="en-US" dirty="0"/>
              <a:t>?</a:t>
            </a:r>
          </a:p>
        </p:txBody>
      </p:sp>
    </p:spTree>
    <p:extLst>
      <p:ext uri="{BB962C8B-B14F-4D97-AF65-F5344CB8AC3E}">
        <p14:creationId xmlns:p14="http://schemas.microsoft.com/office/powerpoint/2010/main" val="336728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87756-AD55-799C-11A1-F3E171616C7C}"/>
              </a:ext>
            </a:extLst>
          </p:cNvPr>
          <p:cNvSpPr>
            <a:spLocks noGrp="1"/>
          </p:cNvSpPr>
          <p:nvPr>
            <p:ph type="title"/>
          </p:nvPr>
        </p:nvSpPr>
        <p:spPr>
          <a:xfrm>
            <a:off x="616544" y="225467"/>
            <a:ext cx="9120000" cy="1026759"/>
          </a:xfrm>
        </p:spPr>
        <p:txBody>
          <a:bodyPr anchor="ctr">
            <a:normAutofit/>
          </a:bodyPr>
          <a:lstStyle/>
          <a:p>
            <a:r>
              <a:rPr lang="en-US" dirty="0"/>
              <a:t>Ryanair</a:t>
            </a:r>
          </a:p>
        </p:txBody>
      </p:sp>
      <p:pic>
        <p:nvPicPr>
          <p:cNvPr id="7" name="Picture 6" descr="A plane flying over a field&#10;&#10;Description automatically generated">
            <a:extLst>
              <a:ext uri="{FF2B5EF4-FFF2-40B4-BE49-F238E27FC236}">
                <a16:creationId xmlns:a16="http://schemas.microsoft.com/office/drawing/2014/main" id="{CCCDE40D-5009-7539-3AC2-C8938AE03D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69418" y="1613537"/>
            <a:ext cx="8232985" cy="4631055"/>
          </a:xfrm>
          <a:prstGeom prst="rect">
            <a:avLst/>
          </a:prstGeom>
          <a:noFill/>
        </p:spPr>
      </p:pic>
      <p:sp>
        <p:nvSpPr>
          <p:cNvPr id="4" name="Slide Number Placeholder 3">
            <a:extLst>
              <a:ext uri="{FF2B5EF4-FFF2-40B4-BE49-F238E27FC236}">
                <a16:creationId xmlns:a16="http://schemas.microsoft.com/office/drawing/2014/main" id="{86C07E08-BC38-FDD9-04F4-943D1355A8D8}"/>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12</a:t>
            </a:fld>
            <a:endParaRPr lang="en-GB"/>
          </a:p>
        </p:txBody>
      </p:sp>
      <p:sp>
        <p:nvSpPr>
          <p:cNvPr id="2" name="Footer Placeholder 2">
            <a:extLst>
              <a:ext uri="{FF2B5EF4-FFF2-40B4-BE49-F238E27FC236}">
                <a16:creationId xmlns:a16="http://schemas.microsoft.com/office/drawing/2014/main" id="{6AA053CA-E521-D6C1-32F7-4EA3B1825D28}"/>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spTree>
    <p:extLst>
      <p:ext uri="{BB962C8B-B14F-4D97-AF65-F5344CB8AC3E}">
        <p14:creationId xmlns:p14="http://schemas.microsoft.com/office/powerpoint/2010/main" val="27389636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1132F-319E-CDDD-3408-53C8CD55F1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5BB1FB-773C-DDF7-8F20-78EAD3AA8EAD}"/>
              </a:ext>
            </a:extLst>
          </p:cNvPr>
          <p:cNvSpPr>
            <a:spLocks noGrp="1"/>
          </p:cNvSpPr>
          <p:nvPr>
            <p:ph type="sldNum" sz="quarter" idx="12"/>
          </p:nvPr>
        </p:nvSpPr>
        <p:spPr/>
        <p:txBody>
          <a:bodyPr/>
          <a:lstStyle/>
          <a:p>
            <a:r>
              <a:rPr lang="en-GB"/>
              <a:t>Page </a:t>
            </a:r>
            <a:fld id="{BE3DC40E-DBBE-4E2D-9EEC-FBF0DA0E9179}" type="slidenum">
              <a:rPr lang="en-GB" smtClean="0"/>
              <a:t>13</a:t>
            </a:fld>
            <a:endParaRPr lang="en-GB" dirty="0"/>
          </a:p>
        </p:txBody>
      </p:sp>
      <p:sp>
        <p:nvSpPr>
          <p:cNvPr id="5" name="Title 4">
            <a:extLst>
              <a:ext uri="{FF2B5EF4-FFF2-40B4-BE49-F238E27FC236}">
                <a16:creationId xmlns:a16="http://schemas.microsoft.com/office/drawing/2014/main" id="{20911D7A-26D4-2FAF-3AB1-8E7F9F9FFA7C}"/>
              </a:ext>
            </a:extLst>
          </p:cNvPr>
          <p:cNvSpPr>
            <a:spLocks noGrp="1"/>
          </p:cNvSpPr>
          <p:nvPr>
            <p:ph type="title"/>
          </p:nvPr>
        </p:nvSpPr>
        <p:spPr/>
        <p:txBody>
          <a:bodyPr/>
          <a:lstStyle/>
          <a:p>
            <a:r>
              <a:rPr lang="en-US" dirty="0"/>
              <a:t>Ecover</a:t>
            </a:r>
          </a:p>
        </p:txBody>
      </p:sp>
      <p:sp>
        <p:nvSpPr>
          <p:cNvPr id="2" name="Footer Placeholder 2">
            <a:extLst>
              <a:ext uri="{FF2B5EF4-FFF2-40B4-BE49-F238E27FC236}">
                <a16:creationId xmlns:a16="http://schemas.microsoft.com/office/drawing/2014/main" id="{066A73D0-D934-036F-E3F2-2E79CFE72161}"/>
              </a:ext>
            </a:extLst>
          </p:cNvPr>
          <p:cNvSpPr>
            <a:spLocks noGrp="1"/>
          </p:cNvSpPr>
          <p:nvPr>
            <p:ph type="ftr" sz="quarter" idx="11"/>
          </p:nvPr>
        </p:nvSpPr>
        <p:spPr>
          <a:xfrm>
            <a:off x="1806083" y="6494471"/>
            <a:ext cx="4289924" cy="309703"/>
          </a:xfrm>
        </p:spPr>
        <p:txBody>
          <a:bodyPr/>
          <a:lstStyle/>
          <a:p>
            <a:r>
              <a:rPr lang="en-GB"/>
              <a:t>Sustainability and Responsible Marketing</a:t>
            </a:r>
            <a:endParaRPr lang="en-GB" dirty="0"/>
          </a:p>
        </p:txBody>
      </p:sp>
      <p:pic>
        <p:nvPicPr>
          <p:cNvPr id="7" name="Picture 6" descr="A collage of different products&#10;&#10;AI-generated content may be incorrect.">
            <a:extLst>
              <a:ext uri="{FF2B5EF4-FFF2-40B4-BE49-F238E27FC236}">
                <a16:creationId xmlns:a16="http://schemas.microsoft.com/office/drawing/2014/main" id="{FBB4F8CB-E56F-BD6E-BAC6-9E6F781D2B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6442" y="1411892"/>
            <a:ext cx="8970745" cy="5039035"/>
          </a:xfrm>
          <a:prstGeom prst="rect">
            <a:avLst/>
          </a:prstGeom>
        </p:spPr>
      </p:pic>
    </p:spTree>
    <p:extLst>
      <p:ext uri="{BB962C8B-B14F-4D97-AF65-F5344CB8AC3E}">
        <p14:creationId xmlns:p14="http://schemas.microsoft.com/office/powerpoint/2010/main" val="25808758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B8DA-EAE4-E30A-E425-8F41B3C8F6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254E6D-06AC-E6F9-11CD-185E72CBF15F}"/>
              </a:ext>
            </a:extLst>
          </p:cNvPr>
          <p:cNvSpPr>
            <a:spLocks noGrp="1"/>
          </p:cNvSpPr>
          <p:nvPr>
            <p:ph type="sldNum" sz="quarter" idx="12"/>
          </p:nvPr>
        </p:nvSpPr>
        <p:spPr/>
        <p:txBody>
          <a:bodyPr/>
          <a:lstStyle/>
          <a:p>
            <a:r>
              <a:rPr lang="en-GB"/>
              <a:t>Page </a:t>
            </a:r>
            <a:fld id="{BE3DC40E-DBBE-4E2D-9EEC-FBF0DA0E9179}" type="slidenum">
              <a:rPr lang="en-GB" smtClean="0"/>
              <a:t>14</a:t>
            </a:fld>
            <a:endParaRPr lang="en-GB" dirty="0"/>
          </a:p>
        </p:txBody>
      </p:sp>
      <p:sp>
        <p:nvSpPr>
          <p:cNvPr id="5" name="Title 4">
            <a:extLst>
              <a:ext uri="{FF2B5EF4-FFF2-40B4-BE49-F238E27FC236}">
                <a16:creationId xmlns:a16="http://schemas.microsoft.com/office/drawing/2014/main" id="{BF8D5702-8254-054D-0B87-969751956FB8}"/>
              </a:ext>
            </a:extLst>
          </p:cNvPr>
          <p:cNvSpPr>
            <a:spLocks noGrp="1"/>
          </p:cNvSpPr>
          <p:nvPr>
            <p:ph type="title"/>
          </p:nvPr>
        </p:nvSpPr>
        <p:spPr/>
        <p:txBody>
          <a:bodyPr/>
          <a:lstStyle/>
          <a:p>
            <a:r>
              <a:rPr lang="en-US" dirty="0"/>
              <a:t>Hefty</a:t>
            </a:r>
          </a:p>
        </p:txBody>
      </p:sp>
      <p:pic>
        <p:nvPicPr>
          <p:cNvPr id="6" name="Picture 5" descr="A box of recycle garbage bags&#10;&#10;Description automatically generated">
            <a:extLst>
              <a:ext uri="{FF2B5EF4-FFF2-40B4-BE49-F238E27FC236}">
                <a16:creationId xmlns:a16="http://schemas.microsoft.com/office/drawing/2014/main" id="{78BE492E-5EE5-08DF-2381-EE4A51174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855" y="2123306"/>
            <a:ext cx="6250152" cy="3500085"/>
          </a:xfrm>
          <a:prstGeom prst="rect">
            <a:avLst/>
          </a:prstGeom>
        </p:spPr>
      </p:pic>
      <p:pic>
        <p:nvPicPr>
          <p:cNvPr id="8" name="Picture 7" descr="A list of bags with white text&#10;&#10;Description automatically generated">
            <a:extLst>
              <a:ext uri="{FF2B5EF4-FFF2-40B4-BE49-F238E27FC236}">
                <a16:creationId xmlns:a16="http://schemas.microsoft.com/office/drawing/2014/main" id="{B24A13E0-A7AE-CDAB-6FF7-D423434478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3060" y="2123306"/>
            <a:ext cx="3500085" cy="3500085"/>
          </a:xfrm>
          <a:prstGeom prst="rect">
            <a:avLst/>
          </a:prstGeom>
        </p:spPr>
      </p:pic>
      <p:sp>
        <p:nvSpPr>
          <p:cNvPr id="2" name="Footer Placeholder 2">
            <a:extLst>
              <a:ext uri="{FF2B5EF4-FFF2-40B4-BE49-F238E27FC236}">
                <a16:creationId xmlns:a16="http://schemas.microsoft.com/office/drawing/2014/main" id="{C0727B55-A344-74D1-A9B9-CB9059D5023A}"/>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spTree>
    <p:extLst>
      <p:ext uri="{BB962C8B-B14F-4D97-AF65-F5344CB8AC3E}">
        <p14:creationId xmlns:p14="http://schemas.microsoft.com/office/powerpoint/2010/main" val="28104801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18EB-347F-D800-3141-7D69637952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DAEB02-4275-DE05-91F7-AB3422F2E5CC}"/>
              </a:ext>
            </a:extLst>
          </p:cNvPr>
          <p:cNvSpPr>
            <a:spLocks noGrp="1"/>
          </p:cNvSpPr>
          <p:nvPr>
            <p:ph type="title"/>
          </p:nvPr>
        </p:nvSpPr>
        <p:spPr>
          <a:xfrm>
            <a:off x="616544" y="225467"/>
            <a:ext cx="9120000" cy="1026759"/>
          </a:xfrm>
        </p:spPr>
        <p:txBody>
          <a:bodyPr anchor="ctr">
            <a:normAutofit/>
          </a:bodyPr>
          <a:lstStyle/>
          <a:p>
            <a:r>
              <a:rPr lang="en-US" dirty="0"/>
              <a:t>Target</a:t>
            </a:r>
          </a:p>
        </p:txBody>
      </p:sp>
      <p:sp>
        <p:nvSpPr>
          <p:cNvPr id="4" name="Slide Number Placeholder 3">
            <a:extLst>
              <a:ext uri="{FF2B5EF4-FFF2-40B4-BE49-F238E27FC236}">
                <a16:creationId xmlns:a16="http://schemas.microsoft.com/office/drawing/2014/main" id="{55E0AE0D-8D01-A0A7-A65E-D6CBFB32BE9D}"/>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15</a:t>
            </a:fld>
            <a:endParaRPr lang="en-GB"/>
          </a:p>
        </p:txBody>
      </p:sp>
      <p:sp>
        <p:nvSpPr>
          <p:cNvPr id="2" name="Footer Placeholder 2">
            <a:extLst>
              <a:ext uri="{FF2B5EF4-FFF2-40B4-BE49-F238E27FC236}">
                <a16:creationId xmlns:a16="http://schemas.microsoft.com/office/drawing/2014/main" id="{08CA2F6A-1065-53A7-EF69-6DE3BFED152D}"/>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pic>
        <p:nvPicPr>
          <p:cNvPr id="7" name="Picture 6" descr="A sign on a shelf&#10;&#10;AI-generated content may be incorrect.">
            <a:extLst>
              <a:ext uri="{FF2B5EF4-FFF2-40B4-BE49-F238E27FC236}">
                <a16:creationId xmlns:a16="http://schemas.microsoft.com/office/drawing/2014/main" id="{55C09AEE-D696-ECAD-FA8A-3950AE0A2D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8872" y="1323758"/>
            <a:ext cx="5214257" cy="5214257"/>
          </a:xfrm>
          <a:prstGeom prst="rect">
            <a:avLst/>
          </a:prstGeom>
        </p:spPr>
      </p:pic>
    </p:spTree>
    <p:extLst>
      <p:ext uri="{BB962C8B-B14F-4D97-AF65-F5344CB8AC3E}">
        <p14:creationId xmlns:p14="http://schemas.microsoft.com/office/powerpoint/2010/main" val="28951988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5065-64E6-3D4A-996A-E534D47CB4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437D6E-4044-3042-B61D-93B8702D9321}"/>
              </a:ext>
            </a:extLst>
          </p:cNvPr>
          <p:cNvSpPr>
            <a:spLocks noGrp="1"/>
          </p:cNvSpPr>
          <p:nvPr>
            <p:ph type="title"/>
          </p:nvPr>
        </p:nvSpPr>
        <p:spPr>
          <a:xfrm>
            <a:off x="616544" y="225467"/>
            <a:ext cx="9120000" cy="1026759"/>
          </a:xfrm>
        </p:spPr>
        <p:txBody>
          <a:bodyPr anchor="ctr">
            <a:normAutofit/>
          </a:bodyPr>
          <a:lstStyle/>
          <a:p>
            <a:r>
              <a:rPr lang="en-US" dirty="0"/>
              <a:t>KLM</a:t>
            </a:r>
          </a:p>
        </p:txBody>
      </p:sp>
      <p:sp>
        <p:nvSpPr>
          <p:cNvPr id="4" name="Slide Number Placeholder 3">
            <a:extLst>
              <a:ext uri="{FF2B5EF4-FFF2-40B4-BE49-F238E27FC236}">
                <a16:creationId xmlns:a16="http://schemas.microsoft.com/office/drawing/2014/main" id="{0C353EEE-9A21-89C9-C210-4F0E9C257E1C}"/>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16</a:t>
            </a:fld>
            <a:endParaRPr lang="en-GB"/>
          </a:p>
        </p:txBody>
      </p:sp>
      <p:sp>
        <p:nvSpPr>
          <p:cNvPr id="2" name="Footer Placeholder 2">
            <a:extLst>
              <a:ext uri="{FF2B5EF4-FFF2-40B4-BE49-F238E27FC236}">
                <a16:creationId xmlns:a16="http://schemas.microsoft.com/office/drawing/2014/main" id="{6D3E96E9-E687-5CF4-D9F4-41782177C1E1}"/>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pic>
        <p:nvPicPr>
          <p:cNvPr id="7" name="Picture 6" descr="A blue and white page with text&#10;&#10;AI-generated content may be incorrect.">
            <a:extLst>
              <a:ext uri="{FF2B5EF4-FFF2-40B4-BE49-F238E27FC236}">
                <a16:creationId xmlns:a16="http://schemas.microsoft.com/office/drawing/2014/main" id="{AEA5CC52-FF2F-4457-5FBE-B1D8BDC58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010" y="1324319"/>
            <a:ext cx="3761847" cy="5479856"/>
          </a:xfrm>
          <a:prstGeom prst="rect">
            <a:avLst/>
          </a:prstGeom>
        </p:spPr>
      </p:pic>
      <p:pic>
        <p:nvPicPr>
          <p:cNvPr id="11" name="Picture 10" descr="A bird's eye view of a beach&#10;&#10;AI-generated content may be incorrect.">
            <a:extLst>
              <a:ext uri="{FF2B5EF4-FFF2-40B4-BE49-F238E27FC236}">
                <a16:creationId xmlns:a16="http://schemas.microsoft.com/office/drawing/2014/main" id="{725A0EA2-C974-2CA7-AED4-090DE87EE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499" y="1324320"/>
            <a:ext cx="5332064" cy="2794001"/>
          </a:xfrm>
          <a:prstGeom prst="rect">
            <a:avLst/>
          </a:prstGeom>
        </p:spPr>
      </p:pic>
      <p:pic>
        <p:nvPicPr>
          <p:cNvPr id="13" name="Picture 12" descr="A person sitting at a desk with a computer&#10;&#10;AI-generated content may be incorrect.">
            <a:extLst>
              <a:ext uri="{FF2B5EF4-FFF2-40B4-BE49-F238E27FC236}">
                <a16:creationId xmlns:a16="http://schemas.microsoft.com/office/drawing/2014/main" id="{DA21BF34-1EF4-83FF-1C83-A1AA8DBC07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669" y="4118320"/>
            <a:ext cx="3645723" cy="2431808"/>
          </a:xfrm>
          <a:prstGeom prst="rect">
            <a:avLst/>
          </a:prstGeom>
        </p:spPr>
      </p:pic>
    </p:spTree>
    <p:extLst>
      <p:ext uri="{BB962C8B-B14F-4D97-AF65-F5344CB8AC3E}">
        <p14:creationId xmlns:p14="http://schemas.microsoft.com/office/powerpoint/2010/main" val="15390873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9003-83FE-0CA0-929F-2D32A42871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795134-439D-2F29-FABA-6A63B71F0499}"/>
              </a:ext>
            </a:extLst>
          </p:cNvPr>
          <p:cNvSpPr>
            <a:spLocks noGrp="1"/>
          </p:cNvSpPr>
          <p:nvPr>
            <p:ph type="title"/>
          </p:nvPr>
        </p:nvSpPr>
        <p:spPr>
          <a:xfrm>
            <a:off x="616544" y="225467"/>
            <a:ext cx="9120000" cy="1026759"/>
          </a:xfrm>
        </p:spPr>
        <p:txBody>
          <a:bodyPr anchor="ctr">
            <a:normAutofit/>
          </a:bodyPr>
          <a:lstStyle/>
          <a:p>
            <a:r>
              <a:rPr lang="en-US" dirty="0"/>
              <a:t>LEGO</a:t>
            </a:r>
          </a:p>
        </p:txBody>
      </p:sp>
      <p:pic>
        <p:nvPicPr>
          <p:cNvPr id="7" name="Picture 6" descr="A green background with white text&#10;&#10;Description automatically generated">
            <a:extLst>
              <a:ext uri="{FF2B5EF4-FFF2-40B4-BE49-F238E27FC236}">
                <a16:creationId xmlns:a16="http://schemas.microsoft.com/office/drawing/2014/main" id="{984A53DB-C09E-64E8-4501-41FCE28E0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7743" y="1613537"/>
            <a:ext cx="7916333" cy="4631055"/>
          </a:xfrm>
          <a:prstGeom prst="rect">
            <a:avLst/>
          </a:prstGeom>
          <a:noFill/>
        </p:spPr>
      </p:pic>
      <p:sp>
        <p:nvSpPr>
          <p:cNvPr id="4" name="Slide Number Placeholder 3">
            <a:extLst>
              <a:ext uri="{FF2B5EF4-FFF2-40B4-BE49-F238E27FC236}">
                <a16:creationId xmlns:a16="http://schemas.microsoft.com/office/drawing/2014/main" id="{CEA55B71-D63E-15D1-643F-2DE2A2E8D328}"/>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17</a:t>
            </a:fld>
            <a:endParaRPr lang="en-GB"/>
          </a:p>
        </p:txBody>
      </p:sp>
      <p:sp>
        <p:nvSpPr>
          <p:cNvPr id="2" name="Footer Placeholder 2">
            <a:extLst>
              <a:ext uri="{FF2B5EF4-FFF2-40B4-BE49-F238E27FC236}">
                <a16:creationId xmlns:a16="http://schemas.microsoft.com/office/drawing/2014/main" id="{96AFBDA7-6497-85B2-FD33-8C63A12ABAA8}"/>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spTree>
    <p:extLst>
      <p:ext uri="{BB962C8B-B14F-4D97-AF65-F5344CB8AC3E}">
        <p14:creationId xmlns:p14="http://schemas.microsoft.com/office/powerpoint/2010/main" val="25609588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D8D6-417C-CAEC-E664-5968362CB4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2D83BD-CBF8-E92D-C795-9A1023975CF8}"/>
              </a:ext>
            </a:extLst>
          </p:cNvPr>
          <p:cNvSpPr>
            <a:spLocks noGrp="1"/>
          </p:cNvSpPr>
          <p:nvPr>
            <p:ph type="title"/>
          </p:nvPr>
        </p:nvSpPr>
        <p:spPr>
          <a:xfrm>
            <a:off x="616544" y="225467"/>
            <a:ext cx="9120000" cy="1026759"/>
          </a:xfrm>
        </p:spPr>
        <p:txBody>
          <a:bodyPr anchor="ctr">
            <a:normAutofit/>
          </a:bodyPr>
          <a:lstStyle/>
          <a:p>
            <a:r>
              <a:rPr lang="en-US" dirty="0"/>
              <a:t>Quantas</a:t>
            </a:r>
          </a:p>
        </p:txBody>
      </p:sp>
      <p:sp>
        <p:nvSpPr>
          <p:cNvPr id="4" name="Slide Number Placeholder 3">
            <a:extLst>
              <a:ext uri="{FF2B5EF4-FFF2-40B4-BE49-F238E27FC236}">
                <a16:creationId xmlns:a16="http://schemas.microsoft.com/office/drawing/2014/main" id="{87CA341B-F898-4CA1-0BCD-B627E8193A59}"/>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18</a:t>
            </a:fld>
            <a:endParaRPr lang="en-GB"/>
          </a:p>
        </p:txBody>
      </p:sp>
      <p:sp>
        <p:nvSpPr>
          <p:cNvPr id="2" name="Footer Placeholder 2">
            <a:extLst>
              <a:ext uri="{FF2B5EF4-FFF2-40B4-BE49-F238E27FC236}">
                <a16:creationId xmlns:a16="http://schemas.microsoft.com/office/drawing/2014/main" id="{4894AD2E-ADF5-2E00-F893-63F12ECD6EBB}"/>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pic>
        <p:nvPicPr>
          <p:cNvPr id="7" name="Picture 6" descr="A window of an airplane&#10;&#10;AI-generated content may be incorrect.">
            <a:extLst>
              <a:ext uri="{FF2B5EF4-FFF2-40B4-BE49-F238E27FC236}">
                <a16:creationId xmlns:a16="http://schemas.microsoft.com/office/drawing/2014/main" id="{6126AF81-3DB5-EC68-0BB0-BE63292C7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3838" y="1291675"/>
            <a:ext cx="5186689" cy="5202796"/>
          </a:xfrm>
          <a:prstGeom prst="rect">
            <a:avLst/>
          </a:prstGeom>
        </p:spPr>
      </p:pic>
    </p:spTree>
    <p:extLst>
      <p:ext uri="{BB962C8B-B14F-4D97-AF65-F5344CB8AC3E}">
        <p14:creationId xmlns:p14="http://schemas.microsoft.com/office/powerpoint/2010/main" val="3940597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45E11-74A8-EA97-30C6-6414284B42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38C94D-C097-B38A-E770-770B9BF566D0}"/>
              </a:ext>
            </a:extLst>
          </p:cNvPr>
          <p:cNvSpPr>
            <a:spLocks noGrp="1"/>
          </p:cNvSpPr>
          <p:nvPr>
            <p:ph type="title"/>
          </p:nvPr>
        </p:nvSpPr>
        <p:spPr>
          <a:xfrm>
            <a:off x="616544" y="225467"/>
            <a:ext cx="9120000" cy="1026759"/>
          </a:xfrm>
        </p:spPr>
        <p:txBody>
          <a:bodyPr anchor="ctr">
            <a:normAutofit/>
          </a:bodyPr>
          <a:lstStyle/>
          <a:p>
            <a:r>
              <a:rPr lang="en-US" dirty="0"/>
              <a:t>Seventh Generation</a:t>
            </a:r>
          </a:p>
        </p:txBody>
      </p:sp>
      <p:sp>
        <p:nvSpPr>
          <p:cNvPr id="4" name="Slide Number Placeholder 3">
            <a:extLst>
              <a:ext uri="{FF2B5EF4-FFF2-40B4-BE49-F238E27FC236}">
                <a16:creationId xmlns:a16="http://schemas.microsoft.com/office/drawing/2014/main" id="{0D50EAEE-018E-B944-A27A-B6FAB470AFD5}"/>
              </a:ext>
            </a:extLst>
          </p:cNvPr>
          <p:cNvSpPr>
            <a:spLocks noGrp="1"/>
          </p:cNvSpPr>
          <p:nvPr>
            <p:ph type="sldNum" sz="quarter" idx="12"/>
          </p:nvPr>
        </p:nvSpPr>
        <p:spPr>
          <a:xfrm>
            <a:off x="616543" y="6494471"/>
            <a:ext cx="1189533" cy="309703"/>
          </a:xfrm>
        </p:spPr>
        <p:txBody>
          <a:bodyPr anchor="ctr">
            <a:normAutofit/>
          </a:bodyPr>
          <a:lstStyle/>
          <a:p>
            <a:pPr>
              <a:spcAft>
                <a:spcPts val="800"/>
              </a:spcAft>
            </a:pPr>
            <a:r>
              <a:rPr lang="en-GB"/>
              <a:t>Page </a:t>
            </a:r>
            <a:fld id="{BE3DC40E-DBBE-4E2D-9EEC-FBF0DA0E9179}" type="slidenum">
              <a:rPr lang="en-GB" smtClean="0"/>
              <a:pPr>
                <a:spcAft>
                  <a:spcPts val="800"/>
                </a:spcAft>
              </a:pPr>
              <a:t>19</a:t>
            </a:fld>
            <a:endParaRPr lang="en-GB"/>
          </a:p>
        </p:txBody>
      </p:sp>
      <p:sp>
        <p:nvSpPr>
          <p:cNvPr id="2" name="Footer Placeholder 2">
            <a:extLst>
              <a:ext uri="{FF2B5EF4-FFF2-40B4-BE49-F238E27FC236}">
                <a16:creationId xmlns:a16="http://schemas.microsoft.com/office/drawing/2014/main" id="{80E9C54A-E2D0-E06D-8D2E-7008D331A455}"/>
              </a:ext>
            </a:extLst>
          </p:cNvPr>
          <p:cNvSpPr>
            <a:spLocks noGrp="1"/>
          </p:cNvSpPr>
          <p:nvPr>
            <p:ph type="ftr" sz="quarter" idx="11"/>
          </p:nvPr>
        </p:nvSpPr>
        <p:spPr>
          <a:xfrm>
            <a:off x="1806083" y="6494471"/>
            <a:ext cx="4289924" cy="309703"/>
          </a:xfrm>
        </p:spPr>
        <p:txBody>
          <a:bodyPr/>
          <a:lstStyle/>
          <a:p>
            <a:r>
              <a:rPr lang="en-GB" dirty="0"/>
              <a:t>Sustainability and Responsible Marketing</a:t>
            </a:r>
          </a:p>
        </p:txBody>
      </p:sp>
      <p:pic>
        <p:nvPicPr>
          <p:cNvPr id="6" name="Picture 5" descr="A group of laundry detergents&#10;&#10;AI-generated content may be incorrect.">
            <a:extLst>
              <a:ext uri="{FF2B5EF4-FFF2-40B4-BE49-F238E27FC236}">
                <a16:creationId xmlns:a16="http://schemas.microsoft.com/office/drawing/2014/main" id="{0214C3FC-730D-ECAC-E882-EB146D91C9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9433" y="1914762"/>
            <a:ext cx="6710824" cy="3774839"/>
          </a:xfrm>
          <a:prstGeom prst="rect">
            <a:avLst/>
          </a:prstGeom>
        </p:spPr>
      </p:pic>
      <p:pic>
        <p:nvPicPr>
          <p:cNvPr id="9" name="Picture 8" descr="A green and white poster with white text and numbers&#10;&#10;AI-generated content may be incorrect.">
            <a:extLst>
              <a:ext uri="{FF2B5EF4-FFF2-40B4-BE49-F238E27FC236}">
                <a16:creationId xmlns:a16="http://schemas.microsoft.com/office/drawing/2014/main" id="{30D52B79-5A34-EF52-A50D-561A4E27B7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1743" y="1905000"/>
            <a:ext cx="2703285" cy="3784600"/>
          </a:xfrm>
          <a:prstGeom prst="rect">
            <a:avLst/>
          </a:prstGeom>
        </p:spPr>
      </p:pic>
    </p:spTree>
    <p:extLst>
      <p:ext uri="{BB962C8B-B14F-4D97-AF65-F5344CB8AC3E}">
        <p14:creationId xmlns:p14="http://schemas.microsoft.com/office/powerpoint/2010/main" val="17320507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rtoon of a cartoon of a person looking at a picture of a tree&#10;&#10;Description automatically generated">
            <a:extLst>
              <a:ext uri="{FF2B5EF4-FFF2-40B4-BE49-F238E27FC236}">
                <a16:creationId xmlns:a16="http://schemas.microsoft.com/office/drawing/2014/main" id="{3314FD22-FFDA-8A1B-0E6A-EEE4D9BB9C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57524" y="10"/>
            <a:ext cx="9134473" cy="6857990"/>
          </a:xfrm>
          <a:prstGeom prst="rect">
            <a:avLst/>
          </a:prstGeom>
        </p:spPr>
      </p:pic>
      <p:sp>
        <p:nvSpPr>
          <p:cNvPr id="41" name="Rectangle 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5A725B-2A66-B6D2-4CF6-15BAB6DCC10B}"/>
              </a:ext>
            </a:extLst>
          </p:cNvPr>
          <p:cNvSpPr>
            <a:spLocks noGrp="1"/>
          </p:cNvSpPr>
          <p:nvPr>
            <p:ph type="title"/>
          </p:nvPr>
        </p:nvSpPr>
        <p:spPr>
          <a:xfrm>
            <a:off x="838200" y="365125"/>
            <a:ext cx="3822189" cy="1899912"/>
          </a:xfrm>
        </p:spPr>
        <p:txBody>
          <a:bodyPr vert="horz" lIns="91440" tIns="45720" rIns="91440" bIns="45720" rtlCol="0">
            <a:normAutofit/>
          </a:bodyPr>
          <a:lstStyle/>
          <a:p>
            <a:r>
              <a:rPr lang="bs" sz="4000" dirty="0"/>
              <a:t>Greenwashing</a:t>
            </a:r>
          </a:p>
        </p:txBody>
      </p:sp>
      <p:sp>
        <p:nvSpPr>
          <p:cNvPr id="4" name="Content Placeholder 3">
            <a:extLst>
              <a:ext uri="{FF2B5EF4-FFF2-40B4-BE49-F238E27FC236}">
                <a16:creationId xmlns:a16="http://schemas.microsoft.com/office/drawing/2014/main" id="{74474D63-87EB-66EB-A2B0-AFAED602C25D}"/>
              </a:ext>
            </a:extLst>
          </p:cNvPr>
          <p:cNvSpPr>
            <a:spLocks noGrp="1"/>
          </p:cNvSpPr>
          <p:nvPr>
            <p:ph idx="1"/>
          </p:nvPr>
        </p:nvSpPr>
        <p:spPr>
          <a:xfrm>
            <a:off x="242888" y="2434201"/>
            <a:ext cx="4586287" cy="3742762"/>
          </a:xfrm>
        </p:spPr>
        <p:txBody>
          <a:bodyPr>
            <a:normAutofit/>
          </a:bodyPr>
          <a:lstStyle/>
          <a:p>
            <a:r>
              <a:rPr lang="bs" sz="1900" dirty="0"/>
              <a:t>Greenwashing je kada kompanija lažno prikazuje svoje proizvode ili politike kao ekološki prihvatljive.</a:t>
            </a:r>
          </a:p>
          <a:p>
            <a:r>
              <a:rPr lang="bs" sz="1900" dirty="0"/>
              <a:t>Na sve ekološki osviještenijem globalnom tržištu, zeleno pranje može oštetiti reputaciju kompanije i povjerenje potrošača.</a:t>
            </a:r>
          </a:p>
          <a:p>
            <a:r>
              <a:rPr lang="bs" sz="1900" dirty="0"/>
              <a:t>Prava održivost nije samo marketinški alat; to je sastavni dio dugoročnog poslovnog uspjeha, posebno na međunarodnim tržištima gdje je velika kontrola.</a:t>
            </a:r>
          </a:p>
        </p:txBody>
      </p:sp>
    </p:spTree>
    <p:extLst>
      <p:ext uri="{BB962C8B-B14F-4D97-AF65-F5344CB8AC3E}">
        <p14:creationId xmlns:p14="http://schemas.microsoft.com/office/powerpoint/2010/main" val="184135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intbrush with smoke coming out of it&#10;&#10;Description automatically generated">
            <a:extLst>
              <a:ext uri="{FF2B5EF4-FFF2-40B4-BE49-F238E27FC236}">
                <a16:creationId xmlns:a16="http://schemas.microsoft.com/office/drawing/2014/main" id="{2B1C11A2-C909-857E-A499-862E1BE12391}"/>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b="-1"/>
          <a:stretch/>
        </p:blipFill>
        <p:spPr>
          <a:xfrm>
            <a:off x="20" y="1"/>
            <a:ext cx="12191980" cy="6857999"/>
          </a:xfrm>
          <a:prstGeom prst="rect">
            <a:avLst/>
          </a:prstGeom>
        </p:spPr>
      </p:pic>
      <p:sp>
        <p:nvSpPr>
          <p:cNvPr id="4" name="Title 3">
            <a:extLst>
              <a:ext uri="{FF2B5EF4-FFF2-40B4-BE49-F238E27FC236}">
                <a16:creationId xmlns:a16="http://schemas.microsoft.com/office/drawing/2014/main" id="{F707D310-EECA-E66E-3E71-EE0A9697D60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bs" b="0" i="0" u="none" strike="noStrike">
                <a:solidFill>
                  <a:srgbClr val="FFFFFF"/>
                </a:solidFill>
                <a:effectLst/>
              </a:rPr>
              <a:t>Slučajevi zelenog pranja</a:t>
            </a:r>
            <a:endParaRPr lang="en-US">
              <a:solidFill>
                <a:srgbClr val="FFFFFF"/>
              </a:solidFill>
            </a:endParaRPr>
          </a:p>
        </p:txBody>
      </p:sp>
    </p:spTree>
    <p:extLst>
      <p:ext uri="{BB962C8B-B14F-4D97-AF65-F5344CB8AC3E}">
        <p14:creationId xmlns:p14="http://schemas.microsoft.com/office/powerpoint/2010/main" val="336158001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4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4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7F7102D-811F-FE63-B22E-1DAA71BABA97}"/>
              </a:ext>
            </a:extLst>
          </p:cNvPr>
          <p:cNvSpPr>
            <a:spLocks noGrp="1"/>
          </p:cNvSpPr>
          <p:nvPr>
            <p:ph type="title"/>
          </p:nvPr>
        </p:nvSpPr>
        <p:spPr>
          <a:xfrm>
            <a:off x="117566" y="1122363"/>
            <a:ext cx="5107577" cy="3204134"/>
          </a:xfrm>
        </p:spPr>
        <p:txBody>
          <a:bodyPr vert="horz" lIns="91440" tIns="45720" rIns="91440" bIns="45720" rtlCol="0" anchor="b">
            <a:normAutofit/>
          </a:bodyPr>
          <a:lstStyle/>
          <a:p>
            <a:r>
              <a:rPr lang="bs" sz="4800" b="0" i="0" u="none" strike="noStrike" kern="1200" dirty="0">
                <a:solidFill>
                  <a:schemeClr val="tx1"/>
                </a:solidFill>
                <a:effectLst/>
                <a:latin typeface="+mj-lt"/>
                <a:ea typeface="+mj-ea"/>
                <a:cs typeface="+mj-cs"/>
              </a:rPr>
              <a:t>Volkswagenov skandal "Čist dizel"</a:t>
            </a:r>
            <a:endParaRPr lang="en-US" sz="4800" kern="1200" dirty="0">
              <a:solidFill>
                <a:schemeClr val="tx1"/>
              </a:solidFill>
              <a:latin typeface="+mj-lt"/>
              <a:ea typeface="+mj-ea"/>
              <a:cs typeface="+mj-cs"/>
            </a:endParaRPr>
          </a:p>
        </p:txBody>
      </p:sp>
      <p:sp>
        <p:nvSpPr>
          <p:cNvPr id="47" name="Rectangle 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blue and white logo&#10;&#10;Description automatically generated">
            <a:extLst>
              <a:ext uri="{FF2B5EF4-FFF2-40B4-BE49-F238E27FC236}">
                <a16:creationId xmlns:a16="http://schemas.microsoft.com/office/drawing/2014/main" id="{F130183B-E6FF-ECA9-486A-10114DAF28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4356" y="1055603"/>
            <a:ext cx="6408836" cy="4595541"/>
          </a:xfrm>
          <a:prstGeom prst="rect">
            <a:avLst/>
          </a:prstGeom>
        </p:spPr>
      </p:pic>
    </p:spTree>
    <p:extLst>
      <p:ext uri="{BB962C8B-B14F-4D97-AF65-F5344CB8AC3E}">
        <p14:creationId xmlns:p14="http://schemas.microsoft.com/office/powerpoint/2010/main" val="108539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4E102-7103-D45C-6030-D996FAC7767A}"/>
              </a:ext>
            </a:extLst>
          </p:cNvPr>
          <p:cNvSpPr>
            <a:spLocks noGrp="1"/>
          </p:cNvSpPr>
          <p:nvPr>
            <p:ph type="title"/>
          </p:nvPr>
        </p:nvSpPr>
        <p:spPr>
          <a:xfrm>
            <a:off x="762000" y="1141711"/>
            <a:ext cx="4041275" cy="3474364"/>
          </a:xfrm>
        </p:spPr>
        <p:txBody>
          <a:bodyPr vert="horz" lIns="91440" tIns="45720" rIns="91440" bIns="45720" rtlCol="0" anchor="t">
            <a:normAutofit/>
          </a:bodyPr>
          <a:lstStyle/>
          <a:p>
            <a:r>
              <a:rPr lang="bs" sz="5400" b="0" i="0" u="none" strike="noStrike" dirty="0">
                <a:effectLst/>
              </a:rPr>
              <a:t>BP-ova kampanja “Beyond Petroleum”.</a:t>
            </a:r>
            <a:endParaRPr lang="en-US" sz="5400" dirty="0"/>
          </a:p>
        </p:txBody>
      </p:sp>
      <p:cxnSp>
        <p:nvCxnSpPr>
          <p:cNvPr id="14" name="Straight Connector 1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A logo of a flower&#10;&#10;Description automatically generated">
            <a:extLst>
              <a:ext uri="{FF2B5EF4-FFF2-40B4-BE49-F238E27FC236}">
                <a16:creationId xmlns:a16="http://schemas.microsoft.com/office/drawing/2014/main" id="{F8F3A54D-BB16-650D-2C91-F51C89FA9A0A}"/>
              </a:ext>
            </a:extLst>
          </p:cNvPr>
          <p:cNvPicPr>
            <a:picLocks noChangeAspect="1"/>
          </p:cNvPicPr>
          <p:nvPr/>
        </p:nvPicPr>
        <p:blipFill>
          <a:blip r:embed="rId2"/>
          <a:stretch>
            <a:fillRect/>
          </a:stretch>
        </p:blipFill>
        <p:spPr>
          <a:xfrm>
            <a:off x="4985283" y="871147"/>
            <a:ext cx="3000970" cy="5001618"/>
          </a:xfrm>
          <a:prstGeom prst="rect">
            <a:avLst/>
          </a:prstGeom>
        </p:spPr>
      </p:pic>
      <p:pic>
        <p:nvPicPr>
          <p:cNvPr id="7" name="Graphic 6">
            <a:extLst>
              <a:ext uri="{FF2B5EF4-FFF2-40B4-BE49-F238E27FC236}">
                <a16:creationId xmlns:a16="http://schemas.microsoft.com/office/drawing/2014/main" id="{32F2B780-2DE5-9648-2C8C-2CCA3C3D1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261" y="871147"/>
            <a:ext cx="3360174" cy="4463880"/>
          </a:xfrm>
          <a:prstGeom prst="rect">
            <a:avLst/>
          </a:prstGeom>
        </p:spPr>
      </p:pic>
    </p:spTree>
    <p:extLst>
      <p:ext uri="{BB962C8B-B14F-4D97-AF65-F5344CB8AC3E}">
        <p14:creationId xmlns:p14="http://schemas.microsoft.com/office/powerpoint/2010/main" val="13507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9DAA-C770-6724-3811-D7360ECF6159}"/>
              </a:ext>
            </a:extLst>
          </p:cNvPr>
          <p:cNvSpPr>
            <a:spLocks noGrp="1"/>
          </p:cNvSpPr>
          <p:nvPr>
            <p:ph type="title"/>
          </p:nvPr>
        </p:nvSpPr>
        <p:spPr>
          <a:xfrm>
            <a:off x="762000" y="1141711"/>
            <a:ext cx="3682071" cy="3474364"/>
          </a:xfrm>
        </p:spPr>
        <p:txBody>
          <a:bodyPr vert="horz" lIns="91440" tIns="45720" rIns="91440" bIns="45720" rtlCol="0" anchor="t">
            <a:normAutofit/>
          </a:bodyPr>
          <a:lstStyle/>
          <a:p>
            <a:r>
              <a:rPr lang="bs" sz="4000" b="0" i="0" u="none" strike="noStrike" dirty="0">
                <a:effectLst/>
              </a:rPr>
              <a:t>Nestléova flaširana voda “Održivost”</a:t>
            </a:r>
            <a:endParaRPr lang="en-US" sz="4000" dirty="0"/>
          </a:p>
        </p:txBody>
      </p:sp>
      <p:cxnSp>
        <p:nvCxnSpPr>
          <p:cNvPr id="12" name="Straight Connector 11">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hand squeezing a drop of water into a bottle&#10;&#10;Description automatically generated">
            <a:extLst>
              <a:ext uri="{FF2B5EF4-FFF2-40B4-BE49-F238E27FC236}">
                <a16:creationId xmlns:a16="http://schemas.microsoft.com/office/drawing/2014/main" id="{26C46402-3BD0-E036-3CCA-071B4770F0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6079" y="871147"/>
            <a:ext cx="3360174" cy="4618797"/>
          </a:xfrm>
          <a:prstGeom prst="rect">
            <a:avLst/>
          </a:prstGeom>
        </p:spPr>
      </p:pic>
      <p:pic>
        <p:nvPicPr>
          <p:cNvPr id="5" name="Picture 4" descr="A logo of a nest with birds&#10;&#10;Description automatically generated">
            <a:extLst>
              <a:ext uri="{FF2B5EF4-FFF2-40B4-BE49-F238E27FC236}">
                <a16:creationId xmlns:a16="http://schemas.microsoft.com/office/drawing/2014/main" id="{5E56FA40-5399-03F7-AB20-7AC32704B5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8261" y="871147"/>
            <a:ext cx="3360174" cy="3482046"/>
          </a:xfrm>
          <a:prstGeom prst="rect">
            <a:avLst/>
          </a:prstGeom>
        </p:spPr>
      </p:pic>
    </p:spTree>
    <p:extLst>
      <p:ext uri="{BB962C8B-B14F-4D97-AF65-F5344CB8AC3E}">
        <p14:creationId xmlns:p14="http://schemas.microsoft.com/office/powerpoint/2010/main" val="182236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bs" sz="5100" b="0" i="0" u="none" strike="noStrike" kern="1200">
                <a:solidFill>
                  <a:schemeClr val="tx1"/>
                </a:solidFill>
                <a:effectLst/>
                <a:latin typeface="+mj-lt"/>
                <a:ea typeface="+mj-ea"/>
                <a:cs typeface="+mj-cs"/>
              </a:rPr>
              <a:t>H&amp;M-ova “Conscious” kolekcija</a:t>
            </a:r>
            <a:endParaRPr lang="en-US" sz="5100" kern="120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plant&#10;&#10;Description automatically generated">
            <a:extLst>
              <a:ext uri="{FF2B5EF4-FFF2-40B4-BE49-F238E27FC236}">
                <a16:creationId xmlns:a16="http://schemas.microsoft.com/office/drawing/2014/main" id="{0E80B56D-55E7-78A1-C6BA-589CB4EAFB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4296" y="1079552"/>
            <a:ext cx="7214616" cy="4671463"/>
          </a:xfrm>
          <a:prstGeom prst="rect">
            <a:avLst/>
          </a:prstGeom>
        </p:spPr>
      </p:pic>
    </p:spTree>
    <p:extLst>
      <p:ext uri="{BB962C8B-B14F-4D97-AF65-F5344CB8AC3E}">
        <p14:creationId xmlns:p14="http://schemas.microsoft.com/office/powerpoint/2010/main" val="77525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4BD6EE-7B51-447C-AAB3-028B7A3E5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0EA10-2F4C-ECD7-9532-ED5A509FC61D}"/>
              </a:ext>
            </a:extLst>
          </p:cNvPr>
          <p:cNvSpPr>
            <a:spLocks noGrp="1"/>
          </p:cNvSpPr>
          <p:nvPr>
            <p:ph type="title"/>
          </p:nvPr>
        </p:nvSpPr>
        <p:spPr>
          <a:xfrm>
            <a:off x="612648" y="433387"/>
            <a:ext cx="5032744" cy="3365646"/>
          </a:xfrm>
        </p:spPr>
        <p:txBody>
          <a:bodyPr vert="horz" lIns="91440" tIns="45720" rIns="91440" bIns="45720" rtlCol="0" anchor="b">
            <a:normAutofit/>
          </a:bodyPr>
          <a:lstStyle/>
          <a:p>
            <a:r>
              <a:rPr lang="bs" sz="6600"/>
              <a:t>Hotelska industrija</a:t>
            </a:r>
          </a:p>
        </p:txBody>
      </p:sp>
      <p:sp>
        <p:nvSpPr>
          <p:cNvPr id="3" name="Text Placeholder 2">
            <a:extLst>
              <a:ext uri="{FF2B5EF4-FFF2-40B4-BE49-F238E27FC236}">
                <a16:creationId xmlns:a16="http://schemas.microsoft.com/office/drawing/2014/main" id="{6FEBA98E-1413-A52A-E7B6-9F8510E8FAAD}"/>
              </a:ext>
            </a:extLst>
          </p:cNvPr>
          <p:cNvSpPr>
            <a:spLocks noGrp="1"/>
          </p:cNvSpPr>
          <p:nvPr>
            <p:ph type="body" idx="1"/>
          </p:nvPr>
        </p:nvSpPr>
        <p:spPr>
          <a:xfrm>
            <a:off x="612648" y="4264579"/>
            <a:ext cx="5032744" cy="1845282"/>
          </a:xfrm>
        </p:spPr>
        <p:txBody>
          <a:bodyPr vert="horz" lIns="91440" tIns="45720" rIns="91440" bIns="45720" rtlCol="0">
            <a:normAutofit/>
          </a:bodyPr>
          <a:lstStyle/>
          <a:p>
            <a:pPr marL="0" lvl="1">
              <a:spcBef>
                <a:spcPts val="1000"/>
              </a:spcBef>
            </a:pPr>
            <a:r>
              <a:rPr lang="bs" sz="2400" b="0" i="0" u="none" strike="noStrike">
                <a:solidFill>
                  <a:schemeClr val="tx1"/>
                </a:solidFill>
                <a:effectLst/>
              </a:rPr>
              <a:t>Program ponovne upotrebe peškira</a:t>
            </a:r>
          </a:p>
          <a:p>
            <a:pPr marL="0" lvl="1">
              <a:spcBef>
                <a:spcPts val="1000"/>
              </a:spcBef>
            </a:pPr>
            <a:r>
              <a:rPr lang="bs" sz="2400">
                <a:solidFill>
                  <a:schemeClr val="tx1"/>
                </a:solidFill>
              </a:rPr>
              <a:t>Go Green – preskočite čišćenje</a:t>
            </a:r>
          </a:p>
        </p:txBody>
      </p:sp>
      <p:pic>
        <p:nvPicPr>
          <p:cNvPr id="5" name="Picture 4" descr="A white towels from a rack&#10;&#10;Description automatically generated">
            <a:extLst>
              <a:ext uri="{FF2B5EF4-FFF2-40B4-BE49-F238E27FC236}">
                <a16:creationId xmlns:a16="http://schemas.microsoft.com/office/drawing/2014/main" id="{17FF85B6-0E29-EACE-F32B-3C22BFD082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43913" y="4005089"/>
            <a:ext cx="3445370" cy="2267848"/>
          </a:xfrm>
          <a:prstGeom prst="rect">
            <a:avLst/>
          </a:prstGeom>
        </p:spPr>
      </p:pic>
      <p:sp>
        <p:nvSpPr>
          <p:cNvPr id="18" name="sketch line">
            <a:extLst>
              <a:ext uri="{FF2B5EF4-FFF2-40B4-BE49-F238E27FC236}">
                <a16:creationId xmlns:a16="http://schemas.microsoft.com/office/drawing/2014/main" id="{6B5FF7CD-712E-4187-BFF5-B192FFB33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005089"/>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door swinger with a picture of a hand&#10;&#10;Description automatically generated">
            <a:extLst>
              <a:ext uri="{FF2B5EF4-FFF2-40B4-BE49-F238E27FC236}">
                <a16:creationId xmlns:a16="http://schemas.microsoft.com/office/drawing/2014/main" id="{BD864199-BB93-3490-F796-271D31633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75678" y="4005089"/>
            <a:ext cx="1284880" cy="2267847"/>
          </a:xfrm>
          <a:prstGeom prst="rect">
            <a:avLst/>
          </a:prstGeom>
        </p:spPr>
      </p:pic>
      <p:pic>
        <p:nvPicPr>
          <p:cNvPr id="7" name="Picture 6" descr="A sign on a marble counter&#10;&#10;Description automatically generated">
            <a:extLst>
              <a:ext uri="{FF2B5EF4-FFF2-40B4-BE49-F238E27FC236}">
                <a16:creationId xmlns:a16="http://schemas.microsoft.com/office/drawing/2014/main" id="{028BEFDD-C923-5D0C-7CDA-D3D93DE96D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5678" y="494661"/>
            <a:ext cx="5013605" cy="2941783"/>
          </a:xfrm>
          <a:prstGeom prst="rect">
            <a:avLst/>
          </a:prstGeom>
        </p:spPr>
      </p:pic>
    </p:spTree>
    <p:extLst>
      <p:ext uri="{BB962C8B-B14F-4D97-AF65-F5344CB8AC3E}">
        <p14:creationId xmlns:p14="http://schemas.microsoft.com/office/powerpoint/2010/main" val="283472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0CB1A-0A7C-D746-B9FB-68FD13E30A81}"/>
              </a:ext>
            </a:extLst>
          </p:cNvPr>
          <p:cNvSpPr>
            <a:spLocks noGrp="1"/>
          </p:cNvSpPr>
          <p:nvPr>
            <p:ph type="title"/>
          </p:nvPr>
        </p:nvSpPr>
        <p:spPr>
          <a:xfrm>
            <a:off x="612648" y="1078992"/>
            <a:ext cx="6268770" cy="1536192"/>
          </a:xfrm>
        </p:spPr>
        <p:txBody>
          <a:bodyPr anchor="b">
            <a:normAutofit/>
          </a:bodyPr>
          <a:lstStyle/>
          <a:p>
            <a:r>
              <a:rPr lang="bs" sz="5200" b="0" i="0" u="none" strike="noStrike">
                <a:effectLst/>
                <a:latin typeface="-webkit-standard"/>
              </a:rPr>
              <a:t>Potražnja potrošača za autentičnošću</a:t>
            </a:r>
            <a:endParaRPr lang="en-US" sz="5200"/>
          </a:p>
        </p:txBody>
      </p:sp>
      <p:sp>
        <p:nvSpPr>
          <p:cNvPr id="2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1F41C9C-5084-4CF9-0934-795E1D44EA4E}"/>
              </a:ext>
            </a:extLst>
          </p:cNvPr>
          <p:cNvSpPr>
            <a:spLocks noGrp="1"/>
          </p:cNvSpPr>
          <p:nvPr>
            <p:ph idx="1"/>
          </p:nvPr>
        </p:nvSpPr>
        <p:spPr>
          <a:xfrm>
            <a:off x="615458" y="3355848"/>
            <a:ext cx="6268770" cy="2825496"/>
          </a:xfrm>
        </p:spPr>
        <p:txBody>
          <a:bodyPr>
            <a:normAutofit/>
          </a:bodyPr>
          <a:lstStyle/>
          <a:p>
            <a:r>
              <a:rPr lang="bs" sz="2400" dirty="0"/>
              <a:t>Rastuća potražnja za transparentnošću i autentičnošću</a:t>
            </a:r>
          </a:p>
          <a:p>
            <a:r>
              <a:rPr lang="bs" sz="2400" dirty="0"/>
              <a:t>Važnost istinskih napora za održivost</a:t>
            </a:r>
          </a:p>
          <a:p>
            <a:pPr lvl="1"/>
            <a:r>
              <a:rPr lang="bs" dirty="0"/>
              <a:t>prelazak na kupovinu od brendova koji pokazuju istinsku posvećenost održivosti</a:t>
            </a:r>
            <a:endParaRPr lang="en-US" sz="2000" dirty="0"/>
          </a:p>
        </p:txBody>
      </p:sp>
      <p:pic>
        <p:nvPicPr>
          <p:cNvPr id="5" name="Picture 4" descr="A cropped image of a person touching a plant">
            <a:extLst>
              <a:ext uri="{FF2B5EF4-FFF2-40B4-BE49-F238E27FC236}">
                <a16:creationId xmlns:a16="http://schemas.microsoft.com/office/drawing/2014/main" id="{467E3382-8BA2-3598-21C8-1B61D13DBE46}"/>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7684006" y="10"/>
            <a:ext cx="4507993" cy="6857990"/>
          </a:xfrm>
          <a:prstGeom prst="rect">
            <a:avLst/>
          </a:prstGeom>
        </p:spPr>
      </p:pic>
    </p:spTree>
    <p:extLst>
      <p:ext uri="{BB962C8B-B14F-4D97-AF65-F5344CB8AC3E}">
        <p14:creationId xmlns:p14="http://schemas.microsoft.com/office/powerpoint/2010/main" val="334238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DF226-3948-DAB4-EF9A-BC817299D098}"/>
              </a:ext>
            </a:extLst>
          </p:cNvPr>
          <p:cNvSpPr>
            <a:spLocks noGrp="1"/>
          </p:cNvSpPr>
          <p:nvPr>
            <p:ph type="title"/>
          </p:nvPr>
        </p:nvSpPr>
        <p:spPr>
          <a:xfrm>
            <a:off x="535577" y="458029"/>
            <a:ext cx="5055326" cy="1956841"/>
          </a:xfrm>
        </p:spPr>
        <p:txBody>
          <a:bodyPr anchor="b">
            <a:normAutofit/>
          </a:bodyPr>
          <a:lstStyle/>
          <a:p>
            <a:r>
              <a:rPr lang="bs" sz="4200" b="0" i="0" u="none" strike="noStrike" dirty="0">
                <a:effectLst/>
                <a:latin typeface="-webkit-standard"/>
              </a:rPr>
              <a:t>Ključni principi istinske održivosti</a:t>
            </a:r>
            <a:endParaRPr lang="en-US" sz="4200" dirty="0"/>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FBC62F-9320-1DBB-EFB5-732038FC14CA}"/>
              </a:ext>
            </a:extLst>
          </p:cNvPr>
          <p:cNvSpPr>
            <a:spLocks noGrp="1"/>
          </p:cNvSpPr>
          <p:nvPr>
            <p:ph idx="1"/>
          </p:nvPr>
        </p:nvSpPr>
        <p:spPr>
          <a:xfrm>
            <a:off x="640080" y="2872899"/>
            <a:ext cx="4243589" cy="3320668"/>
          </a:xfrm>
        </p:spPr>
        <p:txBody>
          <a:bodyPr>
            <a:normAutofit/>
          </a:bodyPr>
          <a:lstStyle/>
          <a:p>
            <a:r>
              <a:rPr lang="bs" dirty="0"/>
              <a:t>Transparentnost</a:t>
            </a:r>
          </a:p>
          <a:p>
            <a:endParaRPr lang="en-US" dirty="0"/>
          </a:p>
          <a:p>
            <a:r>
              <a:rPr lang="bs" dirty="0"/>
              <a:t>Odgovornost</a:t>
            </a:r>
          </a:p>
          <a:p>
            <a:endParaRPr lang="en-US" dirty="0"/>
          </a:p>
          <a:p>
            <a:r>
              <a:rPr lang="bs" dirty="0"/>
              <a:t>Merljiv uticaj</a:t>
            </a:r>
          </a:p>
        </p:txBody>
      </p:sp>
      <p:pic>
        <p:nvPicPr>
          <p:cNvPr id="7" name="Picture 6" descr="A paper cut out of a city&#10;&#10;Description automatically generated">
            <a:extLst>
              <a:ext uri="{FF2B5EF4-FFF2-40B4-BE49-F238E27FC236}">
                <a16:creationId xmlns:a16="http://schemas.microsoft.com/office/drawing/2014/main" id="{8B1DD34F-153A-A658-F0FA-406CB7A0F35F}"/>
              </a:ext>
            </a:extLst>
          </p:cNvPr>
          <p:cNvPicPr>
            <a:picLocks noChangeAspect="1"/>
          </p:cNvPicPr>
          <p:nvPr/>
        </p:nvPicPr>
        <p:blipFill>
          <a:blip r:embed="rId2" cstate="email">
            <a:extLst>
              <a:ext uri="{28A0092B-C50C-407E-A947-70E740481C1C}">
                <a14:useLocalDpi xmlns:a14="http://schemas.microsoft.com/office/drawing/2010/main"/>
              </a:ext>
            </a:extLst>
          </a:blip>
          <a:srcRect l="15305" r="179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8004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factory cut out of cardboard&#10;&#10;Description automatically generated">
            <a:extLst>
              <a:ext uri="{FF2B5EF4-FFF2-40B4-BE49-F238E27FC236}">
                <a16:creationId xmlns:a16="http://schemas.microsoft.com/office/drawing/2014/main" id="{F4303F06-EBEC-15C2-1DF7-EA09D4E4A19C}"/>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253174F7-4642-C16F-C125-2159E530FB6B}"/>
              </a:ext>
            </a:extLst>
          </p:cNvPr>
          <p:cNvSpPr>
            <a:spLocks noGrp="1"/>
          </p:cNvSpPr>
          <p:nvPr>
            <p:ph type="title"/>
          </p:nvPr>
        </p:nvSpPr>
        <p:spPr>
          <a:xfrm>
            <a:off x="822062" y="609600"/>
            <a:ext cx="7146160" cy="1322887"/>
          </a:xfrm>
        </p:spPr>
        <p:txBody>
          <a:bodyPr>
            <a:normAutofit/>
          </a:bodyPr>
          <a:lstStyle/>
          <a:p>
            <a:r>
              <a:rPr lang="bs" b="0" i="0" u="none" strike="noStrike" dirty="0">
                <a:effectLst/>
                <a:latin typeface="-webkit-standard"/>
              </a:rPr>
              <a:t>Ključni principi istinske održivosti</a:t>
            </a:r>
            <a:endParaRPr lang="en-US" dirty="0"/>
          </a:p>
        </p:txBody>
      </p:sp>
      <p:sp>
        <p:nvSpPr>
          <p:cNvPr id="3" name="Content Placeholder 2">
            <a:extLst>
              <a:ext uri="{FF2B5EF4-FFF2-40B4-BE49-F238E27FC236}">
                <a16:creationId xmlns:a16="http://schemas.microsoft.com/office/drawing/2014/main" id="{D40D2F76-42C9-D0F0-6416-DE7EBA6133E1}"/>
              </a:ext>
            </a:extLst>
          </p:cNvPr>
          <p:cNvSpPr>
            <a:spLocks noGrp="1"/>
          </p:cNvSpPr>
          <p:nvPr>
            <p:ph idx="1"/>
          </p:nvPr>
        </p:nvSpPr>
        <p:spPr>
          <a:xfrm>
            <a:off x="822062" y="2194102"/>
            <a:ext cx="7146159" cy="3908585"/>
          </a:xfrm>
        </p:spPr>
        <p:txBody>
          <a:bodyPr>
            <a:normAutofit lnSpcReduction="10000"/>
          </a:bodyPr>
          <a:lstStyle/>
          <a:p>
            <a:r>
              <a:rPr lang="bs" sz="2400" dirty="0"/>
              <a:t>Transparentnost znači biti otvoren prema svojim praksama održivosti, uključujući uspjehe i područja koja treba poboljšati.</a:t>
            </a:r>
          </a:p>
          <a:p>
            <a:endParaRPr lang="bs" sz="2400" dirty="0"/>
          </a:p>
          <a:p>
            <a:r>
              <a:rPr lang="bs" sz="2400" dirty="0"/>
              <a:t>Odgovornost uključuje postavljanje jasnih ciljeva održivosti i odgovornost za njihovo postizanje.</a:t>
            </a:r>
          </a:p>
          <a:p>
            <a:endParaRPr lang="bs" sz="2400" dirty="0"/>
          </a:p>
          <a:p>
            <a:r>
              <a:rPr lang="bs" sz="2400" dirty="0"/>
              <a:t>Mjerljivi utjecaj se odnose na mjerljive rezultate, kao što je smanjenje emisije CO2 za određeni postotak. Ovi principi su kritični za prelazak sa zelenog pranja na istinsku promjenu.</a:t>
            </a:r>
          </a:p>
        </p:txBody>
      </p:sp>
    </p:spTree>
    <p:extLst>
      <p:ext uri="{BB962C8B-B14F-4D97-AF65-F5344CB8AC3E}">
        <p14:creationId xmlns:p14="http://schemas.microsoft.com/office/powerpoint/2010/main" val="251671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76F00-8AF6-2E41-7550-1E21EC0300CC}"/>
              </a:ext>
            </a:extLst>
          </p:cNvPr>
          <p:cNvSpPr>
            <a:spLocks noGrp="1"/>
          </p:cNvSpPr>
          <p:nvPr>
            <p:ph type="title"/>
          </p:nvPr>
        </p:nvSpPr>
        <p:spPr>
          <a:xfrm>
            <a:off x="838200" y="365125"/>
            <a:ext cx="10515600" cy="1325563"/>
          </a:xfrm>
        </p:spPr>
        <p:txBody>
          <a:bodyPr>
            <a:normAutofit/>
          </a:bodyPr>
          <a:lstStyle/>
          <a:p>
            <a:r>
              <a:rPr lang="bs" b="0" i="0" u="none" strike="noStrike">
                <a:effectLst/>
                <a:latin typeface="-webkit-standard"/>
              </a:rPr>
              <a:t>Integracija održivosti u poslovne strategije</a:t>
            </a:r>
            <a:endParaRPr lang="en-US" dirty="0"/>
          </a:p>
        </p:txBody>
      </p:sp>
      <p:sp>
        <p:nvSpPr>
          <p:cNvPr id="3" name="Content Placeholder 2">
            <a:extLst>
              <a:ext uri="{FF2B5EF4-FFF2-40B4-BE49-F238E27FC236}">
                <a16:creationId xmlns:a16="http://schemas.microsoft.com/office/drawing/2014/main" id="{8A4D42A6-44CA-D3A2-AF41-6FD93CE19764}"/>
              </a:ext>
            </a:extLst>
          </p:cNvPr>
          <p:cNvSpPr>
            <a:spLocks noGrp="1"/>
          </p:cNvSpPr>
          <p:nvPr>
            <p:ph idx="1"/>
          </p:nvPr>
        </p:nvSpPr>
        <p:spPr>
          <a:xfrm>
            <a:off x="838201" y="2013625"/>
            <a:ext cx="6542313" cy="4163337"/>
          </a:xfrm>
        </p:spPr>
        <p:txBody>
          <a:bodyPr>
            <a:normAutofit/>
          </a:bodyPr>
          <a:lstStyle/>
          <a:p>
            <a:r>
              <a:rPr lang="bs" dirty="0"/>
              <a:t>Važnost uključivanja održivosti u osnovnu poslovnu praksu</a:t>
            </a:r>
          </a:p>
          <a:p>
            <a:r>
              <a:rPr lang="bs" dirty="0"/>
              <a:t>Prednosti istinskih napora za održivost</a:t>
            </a:r>
          </a:p>
          <a:p>
            <a:pPr lvl="1"/>
            <a:r>
              <a:rPr lang="bs" sz="2800" dirty="0"/>
              <a:t>smanjuju troškove</a:t>
            </a:r>
          </a:p>
          <a:p>
            <a:pPr lvl="1"/>
            <a:r>
              <a:rPr lang="bs" sz="2800" dirty="0"/>
              <a:t>otvaraju nova tržišta</a:t>
            </a:r>
          </a:p>
          <a:p>
            <a:pPr lvl="1"/>
            <a:r>
              <a:rPr lang="bs" sz="2800" dirty="0"/>
              <a:t>poboljšavaju lojalnost brendu</a:t>
            </a:r>
          </a:p>
          <a:p>
            <a:pPr lvl="1"/>
            <a:r>
              <a:rPr lang="bs" sz="2800" dirty="0"/>
              <a:t>podstiču inovacije</a:t>
            </a:r>
          </a:p>
          <a:p>
            <a:pPr lvl="1"/>
            <a:endParaRPr lang="en-US" sz="2800" dirty="0"/>
          </a:p>
        </p:txBody>
      </p:sp>
      <p:pic>
        <p:nvPicPr>
          <p:cNvPr id="5" name="Picture 4" descr="A light bulb with a tree growing out of it&#10;&#10;Description automatically generated">
            <a:extLst>
              <a:ext uri="{FF2B5EF4-FFF2-40B4-BE49-F238E27FC236}">
                <a16:creationId xmlns:a16="http://schemas.microsoft.com/office/drawing/2014/main" id="{4FB6CD39-21E1-B788-47AD-D643C42928D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01691" y="2416589"/>
            <a:ext cx="4697022" cy="374281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47319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4D10FD-174C-9460-AB36-2C5FC8D9B73E}"/>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1" y="-2"/>
            <a:ext cx="5410198" cy="6858002"/>
          </a:xfrm>
          <a:prstGeom prst="rect">
            <a:avLst/>
          </a:prstGeom>
        </p:spPr>
      </p:pic>
      <p:sp useBgFill="1">
        <p:nvSpPr>
          <p:cNvPr id="25" name="Rectangle 2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A725B-2A66-B6D2-4CF6-15BAB6DCC10B}"/>
              </a:ext>
            </a:extLst>
          </p:cNvPr>
          <p:cNvSpPr>
            <a:spLocks noGrp="1"/>
          </p:cNvSpPr>
          <p:nvPr>
            <p:ph type="title"/>
          </p:nvPr>
        </p:nvSpPr>
        <p:spPr>
          <a:xfrm>
            <a:off x="6115317" y="405685"/>
            <a:ext cx="5464968" cy="1559301"/>
          </a:xfrm>
        </p:spPr>
        <p:txBody>
          <a:bodyPr vert="horz" lIns="91440" tIns="45720" rIns="91440" bIns="45720" rtlCol="0">
            <a:normAutofit/>
          </a:bodyPr>
          <a:lstStyle/>
          <a:p>
            <a:r>
              <a:rPr lang="bs" sz="4000"/>
              <a:t>Greenwashing</a:t>
            </a:r>
            <a:endParaRPr lang="en-US" sz="4000" dirty="0"/>
          </a:p>
        </p:txBody>
      </p:sp>
      <p:sp>
        <p:nvSpPr>
          <p:cNvPr id="4" name="Content Placeholder 3">
            <a:extLst>
              <a:ext uri="{FF2B5EF4-FFF2-40B4-BE49-F238E27FC236}">
                <a16:creationId xmlns:a16="http://schemas.microsoft.com/office/drawing/2014/main" id="{74474D63-87EB-66EB-A2B0-AFAED602C25D}"/>
              </a:ext>
            </a:extLst>
          </p:cNvPr>
          <p:cNvSpPr>
            <a:spLocks noGrp="1"/>
          </p:cNvSpPr>
          <p:nvPr>
            <p:ph idx="1"/>
          </p:nvPr>
        </p:nvSpPr>
        <p:spPr>
          <a:xfrm>
            <a:off x="6115317" y="2743200"/>
            <a:ext cx="5247340" cy="3496878"/>
          </a:xfrm>
        </p:spPr>
        <p:txBody>
          <a:bodyPr anchor="ctr">
            <a:normAutofit/>
          </a:bodyPr>
          <a:lstStyle/>
          <a:p>
            <a:r>
              <a:rPr lang="bs" sz="1900" b="0" i="0" u="none" strike="noStrike" dirty="0">
                <a:effectLst/>
                <a:highlight>
                  <a:srgbClr val="FFFFFF"/>
                </a:highlight>
                <a:latin typeface="Open Sans" panose="020B0606030504020204" pitchFamily="34" charset="0"/>
              </a:rPr>
              <a:t>sve veća zabrinutost javnosti o okolini i klimi povukla je više pažnje na uticaje kompanija na okolinu.</a:t>
            </a:r>
          </a:p>
          <a:p>
            <a:endParaRPr lang="en-US" sz="1900" b="1" baseline="30000" dirty="0">
              <a:highlight>
                <a:srgbClr val="FFFFFF"/>
              </a:highlight>
              <a:latin typeface="Open Sans" panose="020B0606030504020204" pitchFamily="34" charset="0"/>
            </a:endParaRPr>
          </a:p>
          <a:p>
            <a:r>
              <a:rPr lang="bs" sz="1900" b="0" i="0" u="none" strike="noStrike" dirty="0">
                <a:effectLst/>
                <a:highlight>
                  <a:srgbClr val="FFFFFF"/>
                </a:highlight>
                <a:latin typeface="Open Sans" panose="020B0606030504020204" pitchFamily="34" charset="0"/>
              </a:rPr>
              <a:t>Kao rezultat toga, </a:t>
            </a:r>
            <a:r>
              <a:rPr lang="bs" sz="1900" b="1" i="1" u="none" strike="noStrike" dirty="0">
                <a:effectLst/>
                <a:latin typeface="Open Sans" panose="020B0606030504020204" pitchFamily="34" charset="0"/>
              </a:rPr>
              <a:t>66% potrošača plaća više za ekološki prihvatljive proizvode </a:t>
            </a:r>
            <a:r>
              <a:rPr lang="bs" sz="1900" b="0" i="0" u="none" strike="noStrike" dirty="0">
                <a:effectLst/>
                <a:highlight>
                  <a:srgbClr val="FFFFFF"/>
                </a:highlight>
                <a:latin typeface="Open Sans" panose="020B0606030504020204" pitchFamily="34" charset="0"/>
              </a:rPr>
              <a:t>, naglašavajući financijski podsticaj kompanijama da izgledaju održivo.</a:t>
            </a:r>
            <a:endParaRPr lang="en-US" sz="1900" dirty="0"/>
          </a:p>
        </p:txBody>
      </p:sp>
    </p:spTree>
    <p:extLst>
      <p:ext uri="{BB962C8B-B14F-4D97-AF65-F5344CB8AC3E}">
        <p14:creationId xmlns:p14="http://schemas.microsoft.com/office/powerpoint/2010/main" val="108332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0403D2-2B20-7C8D-A6B1-391A6ACC1BFF}"/>
              </a:ext>
            </a:extLst>
          </p:cNvPr>
          <p:cNvSpPr>
            <a:spLocks noGrp="1"/>
          </p:cNvSpPr>
          <p:nvPr>
            <p:ph type="title"/>
          </p:nvPr>
        </p:nvSpPr>
        <p:spPr>
          <a:xfrm>
            <a:off x="864000" y="1021477"/>
            <a:ext cx="6155988" cy="1182927"/>
          </a:xfrm>
        </p:spPr>
        <p:txBody>
          <a:bodyPr anchor="b">
            <a:normAutofit/>
          </a:bodyPr>
          <a:lstStyle/>
          <a:p>
            <a:r>
              <a:rPr lang="bs" b="0" i="0" u="none" strike="noStrike" dirty="0">
                <a:effectLst/>
                <a:latin typeface="-webkit-standard"/>
              </a:rPr>
              <a:t>Održivi lanci snabdevanja</a:t>
            </a:r>
            <a:endParaRPr lang="en-US" dirty="0"/>
          </a:p>
        </p:txBody>
      </p:sp>
      <p:cxnSp>
        <p:nvCxnSpPr>
          <p:cNvPr id="24" name="Straight Connector 23">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4BE818-B8B8-4673-C95D-AB2C36A1C106}"/>
              </a:ext>
            </a:extLst>
          </p:cNvPr>
          <p:cNvSpPr>
            <a:spLocks noGrp="1"/>
          </p:cNvSpPr>
          <p:nvPr>
            <p:ph idx="1"/>
          </p:nvPr>
        </p:nvSpPr>
        <p:spPr>
          <a:xfrm>
            <a:off x="803775" y="2829330"/>
            <a:ext cx="6768877" cy="3344459"/>
          </a:xfrm>
        </p:spPr>
        <p:txBody>
          <a:bodyPr anchor="t">
            <a:normAutofit lnSpcReduction="10000"/>
          </a:bodyPr>
          <a:lstStyle/>
          <a:p>
            <a:r>
              <a:rPr lang="bs" dirty="0">
                <a:solidFill>
                  <a:schemeClr val="tx1">
                    <a:alpha val="80000"/>
                  </a:schemeClr>
                </a:solidFill>
              </a:rPr>
              <a:t>Uloga lanaca snabdevanja u postizanju istinske održivosti</a:t>
            </a:r>
          </a:p>
          <a:p>
            <a:r>
              <a:rPr lang="bs" dirty="0">
                <a:solidFill>
                  <a:schemeClr val="tx1">
                    <a:alpha val="80000"/>
                  </a:schemeClr>
                </a:solidFill>
              </a:rPr>
              <a:t>Najbolje prakse za unapređenje etičkog izvora i smanjenje karbonskog otiska</a:t>
            </a:r>
          </a:p>
          <a:p>
            <a:pPr lvl="1"/>
            <a:r>
              <a:rPr lang="bs" sz="2800" dirty="0">
                <a:solidFill>
                  <a:schemeClr val="tx1">
                    <a:alpha val="80000"/>
                  </a:schemeClr>
                </a:solidFill>
              </a:rPr>
              <a:t>odgovorno nabavljanje materijala</a:t>
            </a:r>
          </a:p>
          <a:p>
            <a:pPr lvl="1"/>
            <a:r>
              <a:rPr lang="bs" sz="2800" dirty="0">
                <a:solidFill>
                  <a:schemeClr val="tx1">
                    <a:alpha val="80000"/>
                  </a:schemeClr>
                </a:solidFill>
              </a:rPr>
              <a:t>minimiziranje otpada</a:t>
            </a:r>
          </a:p>
          <a:p>
            <a:pPr lvl="1"/>
            <a:r>
              <a:rPr lang="bs" sz="2800" dirty="0">
                <a:solidFill>
                  <a:schemeClr val="tx1">
                    <a:alpha val="80000"/>
                  </a:schemeClr>
                </a:solidFill>
              </a:rPr>
              <a:t>rad sa dobavljačima koji dijele vrijednosti održivosti.</a:t>
            </a:r>
          </a:p>
        </p:txBody>
      </p:sp>
      <p:pic>
        <p:nvPicPr>
          <p:cNvPr id="5" name="Picture 4" descr="A graphic of a circular economy&#10;&#10;Description automatically generated with medium confidence">
            <a:extLst>
              <a:ext uri="{FF2B5EF4-FFF2-40B4-BE49-F238E27FC236}">
                <a16:creationId xmlns:a16="http://schemas.microsoft.com/office/drawing/2014/main" id="{D674BA67-CCBA-702D-DA4B-BE27F4A6A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2653" y="2570807"/>
            <a:ext cx="3548404" cy="2368559"/>
          </a:xfrm>
          <a:prstGeom prst="rect">
            <a:avLst/>
          </a:prstGeom>
        </p:spPr>
      </p:pic>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15406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A8C80-DE59-4251-98B2-9C1190C146D6}"/>
              </a:ext>
            </a:extLst>
          </p:cNvPr>
          <p:cNvSpPr>
            <a:spLocks noGrp="1"/>
          </p:cNvSpPr>
          <p:nvPr>
            <p:ph type="title"/>
          </p:nvPr>
        </p:nvSpPr>
        <p:spPr>
          <a:xfrm>
            <a:off x="838200" y="329934"/>
            <a:ext cx="10515600" cy="1341634"/>
          </a:xfrm>
        </p:spPr>
        <p:txBody>
          <a:bodyPr>
            <a:normAutofit/>
          </a:bodyPr>
          <a:lstStyle/>
          <a:p>
            <a:r>
              <a:rPr lang="bs" sz="4000" b="0" i="0" u="none" strike="noStrike">
                <a:effectLst/>
                <a:latin typeface="-webkit-standard"/>
              </a:rPr>
              <a:t>Korporativna društvena odgovornost (CSR)</a:t>
            </a:r>
            <a:endParaRPr lang="en-US" sz="4000"/>
          </a:p>
        </p:txBody>
      </p:sp>
      <p:sp>
        <p:nvSpPr>
          <p:cNvPr id="3" name="Content Placeholder 2">
            <a:extLst>
              <a:ext uri="{FF2B5EF4-FFF2-40B4-BE49-F238E27FC236}">
                <a16:creationId xmlns:a16="http://schemas.microsoft.com/office/drawing/2014/main" id="{5131BEEB-ACD7-E1B7-5E65-4597224F8E98}"/>
              </a:ext>
            </a:extLst>
          </p:cNvPr>
          <p:cNvSpPr>
            <a:spLocks noGrp="1"/>
          </p:cNvSpPr>
          <p:nvPr>
            <p:ph idx="1"/>
          </p:nvPr>
        </p:nvSpPr>
        <p:spPr>
          <a:xfrm>
            <a:off x="831987" y="1843283"/>
            <a:ext cx="6803753" cy="4285807"/>
          </a:xfrm>
        </p:spPr>
        <p:txBody>
          <a:bodyPr>
            <a:normAutofit/>
          </a:bodyPr>
          <a:lstStyle/>
          <a:p>
            <a:r>
              <a:rPr lang="bs" sz="2400" dirty="0"/>
              <a:t>CSR ide ruku pod ruku sa istinskom održivošću. Radi se o tome da preduzeća preuzimaju odgovornost za svoje društvene, ekonomske i ekološke uticaje.</a:t>
            </a:r>
          </a:p>
          <a:p>
            <a:endParaRPr lang="en-US" sz="2400" dirty="0"/>
          </a:p>
          <a:p>
            <a:r>
              <a:rPr lang="bs" sz="2400" dirty="0"/>
              <a:t>Uspješne CSR inicijative mogu značajno doprinijeti razvoju zajednice i zaštiti životne sredine, jačanju reputacije kompanije i izgradnji jačih odnosa sa zainteresovanim stranama.</a:t>
            </a:r>
          </a:p>
        </p:txBody>
      </p:sp>
      <p:pic>
        <p:nvPicPr>
          <p:cNvPr id="7" name="Picture 6" descr="A hand holding a globe&#10;&#10;Description automatically generated">
            <a:extLst>
              <a:ext uri="{FF2B5EF4-FFF2-40B4-BE49-F238E27FC236}">
                <a16:creationId xmlns:a16="http://schemas.microsoft.com/office/drawing/2014/main" id="{4A7171F9-3EB0-EC85-04E4-7627484E4D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4205" y="1843283"/>
            <a:ext cx="4167051" cy="4285807"/>
          </a:xfrm>
          <a:prstGeom prst="rect">
            <a:avLst/>
          </a:prstGeom>
        </p:spPr>
      </p:pic>
    </p:spTree>
    <p:extLst>
      <p:ext uri="{BB962C8B-B14F-4D97-AF65-F5344CB8AC3E}">
        <p14:creationId xmlns:p14="http://schemas.microsoft.com/office/powerpoint/2010/main" val="386959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2397A-52CC-467F-73CC-AF20EF480B96}"/>
              </a:ext>
            </a:extLst>
          </p:cNvPr>
          <p:cNvSpPr>
            <a:spLocks noGrp="1"/>
          </p:cNvSpPr>
          <p:nvPr>
            <p:ph type="title"/>
          </p:nvPr>
        </p:nvSpPr>
        <p:spPr>
          <a:xfrm>
            <a:off x="572493" y="238539"/>
            <a:ext cx="11018520" cy="1434415"/>
          </a:xfrm>
        </p:spPr>
        <p:txBody>
          <a:bodyPr anchor="b">
            <a:normAutofit/>
          </a:bodyPr>
          <a:lstStyle/>
          <a:p>
            <a:r>
              <a:rPr lang="bs" sz="5400" b="0" i="0" u="none" strike="noStrike">
                <a:effectLst/>
                <a:latin typeface="-webkit-standard"/>
              </a:rPr>
              <a:t>Prevazilaženje izazova</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53C26-9DF4-51CA-CBCC-BDFD59CF9064}"/>
              </a:ext>
            </a:extLst>
          </p:cNvPr>
          <p:cNvSpPr>
            <a:spLocks noGrp="1"/>
          </p:cNvSpPr>
          <p:nvPr>
            <p:ph idx="1"/>
          </p:nvPr>
        </p:nvSpPr>
        <p:spPr>
          <a:xfrm>
            <a:off x="572493" y="2071316"/>
            <a:ext cx="6713552" cy="4119172"/>
          </a:xfrm>
        </p:spPr>
        <p:txBody>
          <a:bodyPr anchor="t">
            <a:normAutofit/>
          </a:bodyPr>
          <a:lstStyle/>
          <a:p>
            <a:pPr marL="0" indent="0">
              <a:buNone/>
            </a:pPr>
            <a:r>
              <a:rPr lang="bs" sz="2400" dirty="0"/>
              <a:t>Uobičajeni izazovi u prelasku na istinsku održivost:</a:t>
            </a:r>
          </a:p>
          <a:p>
            <a:pPr>
              <a:buFont typeface="Arial" panose="020B0604020202020204" pitchFamily="34" charset="0"/>
              <a:buChar char="•"/>
            </a:pPr>
            <a:r>
              <a:rPr lang="bs" sz="2400" dirty="0"/>
              <a:t>Raspodjela troškova i resursa</a:t>
            </a:r>
          </a:p>
          <a:p>
            <a:pPr>
              <a:buFont typeface="Arial" panose="020B0604020202020204" pitchFamily="34" charset="0"/>
              <a:buChar char="•"/>
            </a:pPr>
            <a:r>
              <a:rPr lang="bs" sz="2400" dirty="0"/>
              <a:t>Otpor promjenama</a:t>
            </a:r>
          </a:p>
          <a:p>
            <a:pPr>
              <a:buFont typeface="Arial" panose="020B0604020202020204" pitchFamily="34" charset="0"/>
              <a:buChar char="•"/>
            </a:pPr>
            <a:r>
              <a:rPr lang="bs" sz="2400" dirty="0"/>
              <a:t>Složenost globalnih operacija</a:t>
            </a:r>
          </a:p>
          <a:p>
            <a:pPr marL="0" indent="0">
              <a:buNone/>
            </a:pPr>
            <a:endParaRPr lang="en-US" sz="2400" dirty="0"/>
          </a:p>
          <a:p>
            <a:pPr marL="0" indent="0">
              <a:buNone/>
            </a:pPr>
            <a:r>
              <a:rPr lang="bs" sz="2400" dirty="0"/>
              <a:t>Strategije za prevazilaženje ovih izazova</a:t>
            </a:r>
          </a:p>
        </p:txBody>
      </p:sp>
      <p:pic>
        <p:nvPicPr>
          <p:cNvPr id="5" name="Picture 4" descr="A green factory cut out of cardboard&#10;&#10;Description automatically generated">
            <a:extLst>
              <a:ext uri="{FF2B5EF4-FFF2-40B4-BE49-F238E27FC236}">
                <a16:creationId xmlns:a16="http://schemas.microsoft.com/office/drawing/2014/main" id="{2210A256-F2FD-88C9-65DA-C388C15CAA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2261058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24993-756C-6A24-8BA3-73DED5FF5389}"/>
              </a:ext>
            </a:extLst>
          </p:cNvPr>
          <p:cNvSpPr>
            <a:spLocks noGrp="1"/>
          </p:cNvSpPr>
          <p:nvPr>
            <p:ph type="title"/>
          </p:nvPr>
        </p:nvSpPr>
        <p:spPr>
          <a:xfrm>
            <a:off x="572493" y="238539"/>
            <a:ext cx="11018520" cy="1434415"/>
          </a:xfrm>
        </p:spPr>
        <p:txBody>
          <a:bodyPr anchor="b">
            <a:normAutofit/>
          </a:bodyPr>
          <a:lstStyle/>
          <a:p>
            <a:r>
              <a:rPr lang="bs" sz="5400" b="0" i="0" u="none" strike="noStrike" dirty="0">
                <a:effectLst/>
                <a:latin typeface="-webkit-standard"/>
              </a:rPr>
              <a:t>Metrika i mjerenje</a:t>
            </a:r>
            <a:endParaRPr lang="en-US" sz="5400" dirty="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BA8C32-8378-AB00-B560-FAB9A4D8847B}"/>
              </a:ext>
            </a:extLst>
          </p:cNvPr>
          <p:cNvSpPr>
            <a:spLocks noGrp="1"/>
          </p:cNvSpPr>
          <p:nvPr>
            <p:ph idx="1"/>
          </p:nvPr>
        </p:nvSpPr>
        <p:spPr>
          <a:xfrm>
            <a:off x="572493" y="2071316"/>
            <a:ext cx="6713552" cy="4119172"/>
          </a:xfrm>
        </p:spPr>
        <p:txBody>
          <a:bodyPr anchor="t">
            <a:normAutofit/>
          </a:bodyPr>
          <a:lstStyle/>
          <a:p>
            <a:r>
              <a:rPr lang="bs" sz="2200" dirty="0"/>
              <a:t>Važnost postavljanja jasnih ciljeva i mjerenja napretka</a:t>
            </a:r>
          </a:p>
          <a:p>
            <a:endParaRPr lang="en-US" sz="2200" dirty="0"/>
          </a:p>
          <a:p>
            <a:r>
              <a:rPr lang="bs" sz="2200" dirty="0"/>
              <a:t>Ključni indikatori učinka za procjenu napora u pogledu održivosti</a:t>
            </a:r>
          </a:p>
          <a:p>
            <a:pPr lvl="1"/>
            <a:r>
              <a:rPr lang="bs" sz="2200" dirty="0"/>
              <a:t>potrošnja energije</a:t>
            </a:r>
          </a:p>
          <a:p>
            <a:pPr lvl="1"/>
            <a:r>
              <a:rPr lang="bs" sz="2200" dirty="0"/>
              <a:t>smanjenje otpada</a:t>
            </a:r>
          </a:p>
          <a:p>
            <a:pPr lvl="1"/>
            <a:r>
              <a:rPr lang="bs" sz="2200" dirty="0"/>
              <a:t>potrošnja vode</a:t>
            </a:r>
          </a:p>
          <a:p>
            <a:pPr lvl="1"/>
            <a:r>
              <a:rPr lang="en-US" sz="2200" dirty="0"/>
              <a:t>k</a:t>
            </a:r>
            <a:r>
              <a:rPr lang="bs" sz="2200" dirty="0"/>
              <a:t>arbonski otisak</a:t>
            </a:r>
          </a:p>
          <a:p>
            <a:pPr lvl="1"/>
            <a:endParaRPr lang="en-US" sz="2200" dirty="0"/>
          </a:p>
        </p:txBody>
      </p:sp>
      <p:pic>
        <p:nvPicPr>
          <p:cNvPr id="5" name="Picture 4" descr="A green chain and gears&#10;&#10;Description automatically generated with medium confidence">
            <a:extLst>
              <a:ext uri="{FF2B5EF4-FFF2-40B4-BE49-F238E27FC236}">
                <a16:creationId xmlns:a16="http://schemas.microsoft.com/office/drawing/2014/main" id="{C801EAB3-D926-6B96-9514-5154FE908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0875" y="2093976"/>
            <a:ext cx="5191125" cy="4096512"/>
          </a:xfrm>
          <a:prstGeom prst="rect">
            <a:avLst/>
          </a:prstGeom>
        </p:spPr>
      </p:pic>
    </p:spTree>
    <p:extLst>
      <p:ext uri="{BB962C8B-B14F-4D97-AF65-F5344CB8AC3E}">
        <p14:creationId xmlns:p14="http://schemas.microsoft.com/office/powerpoint/2010/main" val="402750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C9526-644C-A4BA-3BD8-320E4DD850D8}"/>
              </a:ext>
            </a:extLst>
          </p:cNvPr>
          <p:cNvSpPr>
            <a:spLocks noGrp="1"/>
          </p:cNvSpPr>
          <p:nvPr>
            <p:ph type="title"/>
          </p:nvPr>
        </p:nvSpPr>
        <p:spPr>
          <a:xfrm>
            <a:off x="5297762" y="329184"/>
            <a:ext cx="6251110" cy="1783080"/>
          </a:xfrm>
        </p:spPr>
        <p:txBody>
          <a:bodyPr anchor="b">
            <a:normAutofit/>
          </a:bodyPr>
          <a:lstStyle/>
          <a:p>
            <a:r>
              <a:rPr lang="bs" sz="5400" b="0" i="0" u="none" strike="noStrike" dirty="0">
                <a:effectLst/>
                <a:latin typeface="-webkit-standard"/>
              </a:rPr>
              <a:t>Komunikacija i transparentnost</a:t>
            </a:r>
            <a:endParaRPr lang="en-US" sz="5400" dirty="0"/>
          </a:p>
        </p:txBody>
      </p:sp>
      <p:pic>
        <p:nvPicPr>
          <p:cNvPr id="7" name="Picture 6">
            <a:extLst>
              <a:ext uri="{FF2B5EF4-FFF2-40B4-BE49-F238E27FC236}">
                <a16:creationId xmlns:a16="http://schemas.microsoft.com/office/drawing/2014/main" id="{6E5C4794-E80B-C50B-2EA8-D0ADDB1217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7C7470-AD35-BA58-3149-0DC64B2DA008}"/>
              </a:ext>
            </a:extLst>
          </p:cNvPr>
          <p:cNvSpPr>
            <a:spLocks noGrp="1"/>
          </p:cNvSpPr>
          <p:nvPr>
            <p:ph idx="1"/>
          </p:nvPr>
        </p:nvSpPr>
        <p:spPr>
          <a:xfrm>
            <a:off x="5297762" y="2706624"/>
            <a:ext cx="6251110" cy="3483864"/>
          </a:xfrm>
        </p:spPr>
        <p:txBody>
          <a:bodyPr>
            <a:normAutofit/>
          </a:bodyPr>
          <a:lstStyle/>
          <a:p>
            <a:r>
              <a:rPr lang="bs" sz="2200" dirty="0"/>
              <a:t>Važnost transparentne komunikacije sa zainteresovanim stranama</a:t>
            </a:r>
          </a:p>
          <a:p>
            <a:endParaRPr lang="en-US" sz="2200" dirty="0"/>
          </a:p>
          <a:p>
            <a:r>
              <a:rPr lang="bs" sz="2200" dirty="0"/>
              <a:t>Izgradnja povjerenja kroz transparentno izvještavanje i objavljivanje</a:t>
            </a:r>
          </a:p>
        </p:txBody>
      </p:sp>
    </p:spTree>
    <p:extLst>
      <p:ext uri="{BB962C8B-B14F-4D97-AF65-F5344CB8AC3E}">
        <p14:creationId xmlns:p14="http://schemas.microsoft.com/office/powerpoint/2010/main" val="2155034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5486B-00D0-B77D-899C-EDC662E0E022}"/>
              </a:ext>
            </a:extLst>
          </p:cNvPr>
          <p:cNvSpPr>
            <a:spLocks noGrp="1"/>
          </p:cNvSpPr>
          <p:nvPr>
            <p:ph type="title"/>
          </p:nvPr>
        </p:nvSpPr>
        <p:spPr>
          <a:xfrm>
            <a:off x="5297761" y="329184"/>
            <a:ext cx="6675163" cy="1783080"/>
          </a:xfrm>
        </p:spPr>
        <p:txBody>
          <a:bodyPr anchor="b">
            <a:normAutofit/>
          </a:bodyPr>
          <a:lstStyle/>
          <a:p>
            <a:r>
              <a:rPr lang="bs" sz="5400" b="0" i="0" u="none" strike="noStrike" dirty="0">
                <a:effectLst/>
                <a:latin typeface="-webkit-standard"/>
              </a:rPr>
              <a:t>Angažman zaposlenih</a:t>
            </a:r>
            <a:endParaRPr lang="en-US" sz="5400" dirty="0"/>
          </a:p>
        </p:txBody>
      </p:sp>
      <p:pic>
        <p:nvPicPr>
          <p:cNvPr id="6" name="Picture 5" descr="Hands-on top of each other">
            <a:extLst>
              <a:ext uri="{FF2B5EF4-FFF2-40B4-BE49-F238E27FC236}">
                <a16:creationId xmlns:a16="http://schemas.microsoft.com/office/drawing/2014/main" id="{3395B1B0-3DFE-07BA-7C95-575A6C950AC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A22BB1-428B-DFCF-4ACC-6E9466D5B2C8}"/>
              </a:ext>
            </a:extLst>
          </p:cNvPr>
          <p:cNvSpPr>
            <a:spLocks noGrp="1"/>
          </p:cNvSpPr>
          <p:nvPr>
            <p:ph idx="1"/>
          </p:nvPr>
        </p:nvSpPr>
        <p:spPr>
          <a:xfrm>
            <a:off x="5297762" y="2706624"/>
            <a:ext cx="6675162" cy="3803904"/>
          </a:xfrm>
        </p:spPr>
        <p:txBody>
          <a:bodyPr>
            <a:normAutofit/>
          </a:bodyPr>
          <a:lstStyle/>
          <a:p>
            <a:pPr>
              <a:buFont typeface="Arial" panose="020B0604020202020204" pitchFamily="34" charset="0"/>
              <a:buChar char="•"/>
            </a:pPr>
            <a:r>
              <a:rPr lang="bs" sz="2200" b="0" i="0" u="none" strike="noStrike" dirty="0">
                <a:effectLst/>
              </a:rPr>
              <a:t>Zaposleni su ključni za pokretanje inicijativa za održivost unutar organizacije.</a:t>
            </a:r>
          </a:p>
          <a:p>
            <a:pPr>
              <a:buFont typeface="Arial" panose="020B0604020202020204" pitchFamily="34" charset="0"/>
              <a:buChar char="•"/>
            </a:pPr>
            <a:endParaRPr lang="en-US" sz="2200" b="0" i="0" u="none" strike="noStrike" dirty="0">
              <a:effectLst/>
            </a:endParaRPr>
          </a:p>
          <a:p>
            <a:pPr>
              <a:buFont typeface="Arial" panose="020B0604020202020204" pitchFamily="34" charset="0"/>
              <a:buChar char="•"/>
            </a:pPr>
            <a:r>
              <a:rPr lang="bs" sz="2200" b="0" i="0" u="none" strike="noStrike" dirty="0">
                <a:effectLst/>
              </a:rPr>
              <a:t>Angažovanje zaposlenih može se postići kroz obuku, uključivanje u projekte održivosti i priznavanje njihovog doprinosa.</a:t>
            </a:r>
          </a:p>
          <a:p>
            <a:pPr>
              <a:buFont typeface="Arial" panose="020B0604020202020204" pitchFamily="34" charset="0"/>
              <a:buChar char="•"/>
            </a:pPr>
            <a:endParaRPr lang="en-US" sz="2200" b="0" i="0" u="none" strike="noStrike" dirty="0">
              <a:effectLst/>
            </a:endParaRPr>
          </a:p>
          <a:p>
            <a:pPr>
              <a:buFont typeface="Arial" panose="020B0604020202020204" pitchFamily="34" charset="0"/>
              <a:buChar char="•"/>
            </a:pPr>
            <a:r>
              <a:rPr lang="bs" sz="2200" b="0" i="0" u="none" strike="noStrike" dirty="0">
                <a:effectLst/>
              </a:rPr>
              <a:t>Osnaženi zaposleni će vjerovatnije podržavati i zagovarati napore održivosti, što će dovesti do snažnijeg, jedinstvenijeg pristupa istinskoj promjeni.</a:t>
            </a:r>
          </a:p>
          <a:p>
            <a:endParaRPr lang="en-US" sz="2200" dirty="0"/>
          </a:p>
        </p:txBody>
      </p:sp>
    </p:spTree>
    <p:extLst>
      <p:ext uri="{BB962C8B-B14F-4D97-AF65-F5344CB8AC3E}">
        <p14:creationId xmlns:p14="http://schemas.microsoft.com/office/powerpoint/2010/main" val="122629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B885422-CC5C-C687-ABF1-C0A9F0340631}"/>
              </a:ext>
            </a:extLst>
          </p:cNvPr>
          <p:cNvSpPr>
            <a:spLocks noGrp="1"/>
          </p:cNvSpPr>
          <p:nvPr>
            <p:ph type="title"/>
          </p:nvPr>
        </p:nvSpPr>
        <p:spPr>
          <a:xfrm>
            <a:off x="838200" y="365125"/>
            <a:ext cx="10515599" cy="1325563"/>
          </a:xfrm>
        </p:spPr>
        <p:txBody>
          <a:bodyPr>
            <a:normAutofit/>
          </a:bodyPr>
          <a:lstStyle/>
          <a:p>
            <a:r>
              <a:rPr lang="bs" b="0" i="0" u="none" strike="noStrike">
                <a:effectLst/>
                <a:latin typeface="-webkit-standard"/>
              </a:rPr>
              <a:t>Inovacije i tehnologija</a:t>
            </a:r>
            <a:endParaRPr lang="en-US" dirty="0"/>
          </a:p>
        </p:txBody>
      </p:sp>
      <p:sp>
        <p:nvSpPr>
          <p:cNvPr id="3" name="Content Placeholder 2">
            <a:extLst>
              <a:ext uri="{FF2B5EF4-FFF2-40B4-BE49-F238E27FC236}">
                <a16:creationId xmlns:a16="http://schemas.microsoft.com/office/drawing/2014/main" id="{59007971-BBDC-9AB4-5EDD-AD9D22D50118}"/>
              </a:ext>
            </a:extLst>
          </p:cNvPr>
          <p:cNvSpPr>
            <a:spLocks noGrp="1"/>
          </p:cNvSpPr>
          <p:nvPr>
            <p:ph idx="1"/>
          </p:nvPr>
        </p:nvSpPr>
        <p:spPr>
          <a:xfrm>
            <a:off x="838200" y="1825625"/>
            <a:ext cx="6010718" cy="4351338"/>
          </a:xfrm>
        </p:spPr>
        <p:txBody>
          <a:bodyPr>
            <a:normAutofit/>
          </a:bodyPr>
          <a:lstStyle/>
          <a:p>
            <a:r>
              <a:rPr lang="bs" dirty="0"/>
              <a:t>Iskorištavanje inovacija i tehnologije za održiva rješenja</a:t>
            </a:r>
          </a:p>
          <a:p>
            <a:endParaRPr lang="en-US" dirty="0"/>
          </a:p>
          <a:p>
            <a:r>
              <a:rPr lang="bs" dirty="0"/>
              <a:t>Tehnološki napredak u održivosti</a:t>
            </a:r>
          </a:p>
          <a:p>
            <a:pPr lvl="1"/>
            <a:r>
              <a:rPr lang="bs" dirty="0"/>
              <a:t>tehnologije obnovljivih izvora energije</a:t>
            </a:r>
          </a:p>
          <a:p>
            <a:pPr lvl="1"/>
            <a:r>
              <a:rPr lang="bs" dirty="0"/>
              <a:t>procesi smanjenja otpada</a:t>
            </a:r>
          </a:p>
          <a:p>
            <a:pPr lvl="1"/>
            <a:r>
              <a:rPr lang="bs" dirty="0"/>
              <a:t>održiv dizajn proizvoda</a:t>
            </a:r>
          </a:p>
        </p:txBody>
      </p:sp>
      <p:pic>
        <p:nvPicPr>
          <p:cNvPr id="5" name="Picture 4" descr="A light bulb with a tree growing out of it&#10;&#10;Description automatically generated">
            <a:extLst>
              <a:ext uri="{FF2B5EF4-FFF2-40B4-BE49-F238E27FC236}">
                <a16:creationId xmlns:a16="http://schemas.microsoft.com/office/drawing/2014/main" id="{A9398507-4981-4D87-1595-BCB1CFB5E4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593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19D6D-591E-33AF-39E1-48DE1A5650A2}"/>
              </a:ext>
            </a:extLst>
          </p:cNvPr>
          <p:cNvSpPr>
            <a:spLocks noGrp="1"/>
          </p:cNvSpPr>
          <p:nvPr>
            <p:ph type="title"/>
          </p:nvPr>
        </p:nvSpPr>
        <p:spPr>
          <a:xfrm>
            <a:off x="873867" y="433702"/>
            <a:ext cx="6155988" cy="1182927"/>
          </a:xfrm>
        </p:spPr>
        <p:txBody>
          <a:bodyPr anchor="b">
            <a:normAutofit fontScale="90000"/>
          </a:bodyPr>
          <a:lstStyle/>
          <a:p>
            <a:r>
              <a:rPr lang="bs" sz="4800" dirty="0">
                <a:latin typeface="-webkit-standard"/>
              </a:rPr>
              <a:t>I</a:t>
            </a:r>
            <a:r>
              <a:rPr lang="bs" sz="4800" b="0" i="0" u="none" strike="noStrike" dirty="0">
                <a:effectLst/>
                <a:latin typeface="-webkit-standard"/>
              </a:rPr>
              <a:t>zvještavanje o održivosti</a:t>
            </a:r>
            <a:endParaRPr lang="en-US" sz="4800" dirty="0"/>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10880D-56F2-AE1B-C414-1AE3AED24976}"/>
              </a:ext>
            </a:extLst>
          </p:cNvPr>
          <p:cNvSpPr>
            <a:spLocks noGrp="1"/>
          </p:cNvSpPr>
          <p:nvPr>
            <p:ph idx="1"/>
          </p:nvPr>
        </p:nvSpPr>
        <p:spPr>
          <a:xfrm>
            <a:off x="803776" y="2300840"/>
            <a:ext cx="6628990" cy="3872949"/>
          </a:xfrm>
        </p:spPr>
        <p:txBody>
          <a:bodyPr anchor="t">
            <a:normAutofit/>
          </a:bodyPr>
          <a:lstStyle/>
          <a:p>
            <a:r>
              <a:rPr lang="bs" sz="2000" dirty="0">
                <a:solidFill>
                  <a:schemeClr val="tx1">
                    <a:alpha val="80000"/>
                  </a:schemeClr>
                </a:solidFill>
              </a:rPr>
              <a:t>Izvještavanje o održivosti je ključno sredstvo za transparentnost i odgovornost.</a:t>
            </a:r>
          </a:p>
          <a:p>
            <a:endParaRPr lang="en-US" sz="2000" dirty="0">
              <a:solidFill>
                <a:schemeClr val="tx1">
                  <a:alpha val="80000"/>
                </a:schemeClr>
              </a:solidFill>
            </a:endParaRPr>
          </a:p>
          <a:p>
            <a:r>
              <a:rPr lang="bs" sz="2000" dirty="0">
                <a:solidFill>
                  <a:schemeClr val="tx1">
                    <a:alpha val="80000"/>
                  </a:schemeClr>
                </a:solidFill>
              </a:rPr>
              <a:t>Omogućava kompanijama da saopšte svoj učinak u pogledu održivosti zainteresovanim stranama.</a:t>
            </a:r>
          </a:p>
          <a:p>
            <a:endParaRPr lang="en-US" sz="2000" dirty="0">
              <a:solidFill>
                <a:schemeClr val="tx1">
                  <a:alpha val="80000"/>
                </a:schemeClr>
              </a:solidFill>
            </a:endParaRPr>
          </a:p>
          <a:p>
            <a:r>
              <a:rPr lang="bs" sz="2000" dirty="0">
                <a:solidFill>
                  <a:schemeClr val="tx1">
                    <a:alpha val="80000"/>
                  </a:schemeClr>
                </a:solidFill>
              </a:rPr>
              <a:t>Okviri izvještavanja</a:t>
            </a:r>
          </a:p>
          <a:p>
            <a:pPr lvl="1"/>
            <a:r>
              <a:rPr lang="bs" sz="2000" dirty="0">
                <a:solidFill>
                  <a:schemeClr val="tx1">
                    <a:alpha val="80000"/>
                  </a:schemeClr>
                </a:solidFill>
              </a:rPr>
              <a:t>Evropski standardi izvještavanja o održivosti (ESRS)</a:t>
            </a:r>
          </a:p>
          <a:p>
            <a:pPr lvl="1"/>
            <a:r>
              <a:rPr lang="bs" sz="2000" dirty="0">
                <a:solidFill>
                  <a:schemeClr val="tx1">
                    <a:alpha val="80000"/>
                  </a:schemeClr>
                </a:solidFill>
              </a:rPr>
              <a:t>Globalna inicijativa za izvještavanje (GRI)</a:t>
            </a:r>
          </a:p>
          <a:p>
            <a:pPr lvl="1"/>
            <a:r>
              <a:rPr lang="bs" sz="2000" dirty="0">
                <a:solidFill>
                  <a:schemeClr val="tx1">
                    <a:alpha val="80000"/>
                  </a:schemeClr>
                </a:solidFill>
              </a:rPr>
              <a:t>Odbor za računovodstvene standarde održivosti (SASB)</a:t>
            </a:r>
          </a:p>
          <a:p>
            <a:pPr lvl="1"/>
            <a:r>
              <a:rPr lang="bs" sz="2000" dirty="0">
                <a:solidFill>
                  <a:schemeClr val="tx1">
                    <a:alpha val="80000"/>
                  </a:schemeClr>
                </a:solidFill>
              </a:rPr>
              <a:t>Projekat otkrivanja ugljenika (CDP).</a:t>
            </a:r>
          </a:p>
        </p:txBody>
      </p:sp>
      <p:pic>
        <p:nvPicPr>
          <p:cNvPr id="5" name="Picture 4" descr="A close-up of a flag&#10;&#10;Description automatically generated">
            <a:extLst>
              <a:ext uri="{FF2B5EF4-FFF2-40B4-BE49-F238E27FC236}">
                <a16:creationId xmlns:a16="http://schemas.microsoft.com/office/drawing/2014/main" id="{B3C1D6B0-C04A-6E0A-6138-352FBF96C3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2653" y="2579678"/>
            <a:ext cx="3548404" cy="2350817"/>
          </a:xfrm>
          <a:prstGeom prst="rect">
            <a:avLst/>
          </a:prstGeom>
        </p:spPr>
      </p:pic>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245962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826D-7F53-D702-F5FC-4B178E01E0A2}"/>
              </a:ext>
            </a:extLst>
          </p:cNvPr>
          <p:cNvSpPr>
            <a:spLocks noGrp="1"/>
          </p:cNvSpPr>
          <p:nvPr>
            <p:ph type="title"/>
          </p:nvPr>
        </p:nvSpPr>
        <p:spPr>
          <a:xfrm>
            <a:off x="640079" y="325369"/>
            <a:ext cx="4670097" cy="1956841"/>
          </a:xfrm>
        </p:spPr>
        <p:txBody>
          <a:bodyPr anchor="b">
            <a:normAutofit/>
          </a:bodyPr>
          <a:lstStyle/>
          <a:p>
            <a:r>
              <a:rPr lang="bs" sz="3400" b="0" i="0" u="none" strike="noStrike" dirty="0">
                <a:effectLst/>
                <a:latin typeface="-webkit-standard"/>
              </a:rPr>
              <a:t>Ugrađivanje održivosti u organizacionu kulturu</a:t>
            </a:r>
            <a:endParaRPr lang="en-US" sz="3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61C763-C60F-BFD5-9731-FA037BD928C4}"/>
              </a:ext>
            </a:extLst>
          </p:cNvPr>
          <p:cNvSpPr>
            <a:spLocks noGrp="1"/>
          </p:cNvSpPr>
          <p:nvPr>
            <p:ph idx="1"/>
          </p:nvPr>
        </p:nvSpPr>
        <p:spPr>
          <a:xfrm>
            <a:off x="640080" y="2872899"/>
            <a:ext cx="4545874" cy="3320668"/>
          </a:xfrm>
        </p:spPr>
        <p:txBody>
          <a:bodyPr>
            <a:normAutofit/>
          </a:bodyPr>
          <a:lstStyle/>
          <a:p>
            <a:r>
              <a:rPr lang="bs" dirty="0"/>
              <a:t>Stvaranje kulture održivosti unutar organizacije</a:t>
            </a:r>
          </a:p>
          <a:p>
            <a:endParaRPr lang="en-US" dirty="0"/>
          </a:p>
          <a:p>
            <a:r>
              <a:rPr lang="bs" dirty="0"/>
              <a:t>Programi obuke i podizanja svijesti zaposlenih</a:t>
            </a:r>
          </a:p>
        </p:txBody>
      </p:sp>
      <p:pic>
        <p:nvPicPr>
          <p:cNvPr id="5" name="Picture 4" descr="A paper cut out of a city&#10;&#10;Description automatically generated">
            <a:extLst>
              <a:ext uri="{FF2B5EF4-FFF2-40B4-BE49-F238E27FC236}">
                <a16:creationId xmlns:a16="http://schemas.microsoft.com/office/drawing/2014/main" id="{5BBF414C-158C-E62C-E91F-B5DF465BDD77}"/>
              </a:ext>
            </a:extLst>
          </p:cNvPr>
          <p:cNvPicPr>
            <a:picLocks noChangeAspect="1"/>
          </p:cNvPicPr>
          <p:nvPr/>
        </p:nvPicPr>
        <p:blipFill>
          <a:blip r:embed="rId2" cstate="email">
            <a:extLst>
              <a:ext uri="{28A0092B-C50C-407E-A947-70E740481C1C}">
                <a14:useLocalDpi xmlns:a14="http://schemas.microsoft.com/office/drawing/2010/main"/>
              </a:ext>
            </a:extLst>
          </a:blip>
          <a:srcRect l="15305" r="179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68036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DB87454-35BC-7FD3-CB6A-5A7415505842}"/>
              </a:ext>
            </a:extLst>
          </p:cNvPr>
          <p:cNvPicPr>
            <a:picLocks noChangeAspect="1"/>
          </p:cNvPicPr>
          <p:nvPr/>
        </p:nvPicPr>
        <p:blipFill>
          <a:blip r:embed="rId2">
            <a:alphaModFix amt="50000"/>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F707D310-EECA-E66E-3E71-EE0A9697D60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bs" b="0" i="0" u="none" strike="noStrike">
                <a:solidFill>
                  <a:srgbClr val="FFFFFF"/>
                </a:solidFill>
                <a:effectLst/>
              </a:rPr>
              <a:t>Slučajevi istinske promjene u održivosti</a:t>
            </a:r>
            <a:endParaRPr lang="en-US">
              <a:solidFill>
                <a:srgbClr val="FFFFFF"/>
              </a:solidFill>
            </a:endParaRPr>
          </a:p>
        </p:txBody>
      </p:sp>
    </p:spTree>
    <p:extLst>
      <p:ext uri="{BB962C8B-B14F-4D97-AF65-F5344CB8AC3E}">
        <p14:creationId xmlns:p14="http://schemas.microsoft.com/office/powerpoint/2010/main" val="12510156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0DC6E-21E0-C91F-1C8F-8425068A2219}"/>
              </a:ext>
            </a:extLst>
          </p:cNvPr>
          <p:cNvSpPr>
            <a:spLocks noGrp="1"/>
          </p:cNvSpPr>
          <p:nvPr>
            <p:ph type="title"/>
          </p:nvPr>
        </p:nvSpPr>
        <p:spPr>
          <a:xfrm>
            <a:off x="838201" y="345810"/>
            <a:ext cx="5120561" cy="1325563"/>
          </a:xfrm>
        </p:spPr>
        <p:txBody>
          <a:bodyPr>
            <a:normAutofit/>
          </a:bodyPr>
          <a:lstStyle/>
          <a:p>
            <a:r>
              <a:rPr lang="bs" b="0" i="0" u="none" strike="noStrike" dirty="0">
                <a:effectLst/>
                <a:latin typeface="-webkit-standard"/>
              </a:rPr>
              <a:t>Razumijevanje zelenog pranja</a:t>
            </a:r>
            <a:endParaRPr lang="en-US" dirty="0"/>
          </a:p>
        </p:txBody>
      </p:sp>
      <p:sp>
        <p:nvSpPr>
          <p:cNvPr id="3" name="Content Placeholder 2">
            <a:extLst>
              <a:ext uri="{FF2B5EF4-FFF2-40B4-BE49-F238E27FC236}">
                <a16:creationId xmlns:a16="http://schemas.microsoft.com/office/drawing/2014/main" id="{572A18AE-FEED-FD2C-2AC8-548BBE8C21DC}"/>
              </a:ext>
            </a:extLst>
          </p:cNvPr>
          <p:cNvSpPr>
            <a:spLocks noGrp="1"/>
          </p:cNvSpPr>
          <p:nvPr>
            <p:ph idx="1"/>
          </p:nvPr>
        </p:nvSpPr>
        <p:spPr>
          <a:xfrm>
            <a:off x="838200" y="2047696"/>
            <a:ext cx="5654039" cy="4351338"/>
          </a:xfrm>
        </p:spPr>
        <p:txBody>
          <a:bodyPr>
            <a:normAutofit lnSpcReduction="10000"/>
          </a:bodyPr>
          <a:lstStyle/>
          <a:p>
            <a:pPr marL="0" indent="0">
              <a:buNone/>
            </a:pPr>
            <a:r>
              <a:rPr lang="bs" sz="2400" dirty="0"/>
              <a:t>Primjeri taktika zelenog pranja:</a:t>
            </a:r>
          </a:p>
          <a:p>
            <a:pPr>
              <a:buFont typeface="Arial" panose="020B0604020202020204" pitchFamily="34" charset="0"/>
              <a:buChar char="•"/>
            </a:pPr>
            <a:endParaRPr lang="en-US" sz="2400" dirty="0"/>
          </a:p>
          <a:p>
            <a:pPr>
              <a:buFont typeface="Arial" panose="020B0604020202020204" pitchFamily="34" charset="0"/>
              <a:buChar char="•"/>
            </a:pPr>
            <a:r>
              <a:rPr lang="bs" sz="2400" dirty="0"/>
              <a:t>Zavaravajuće etikete</a:t>
            </a:r>
          </a:p>
          <a:p>
            <a:pPr>
              <a:buFont typeface="Arial" panose="020B0604020202020204" pitchFamily="34" charset="0"/>
              <a:buChar char="•"/>
            </a:pPr>
            <a:r>
              <a:rPr lang="bs" sz="2400" dirty="0"/>
              <a:t>Nejasne tvrdnje</a:t>
            </a:r>
          </a:p>
          <a:p>
            <a:pPr>
              <a:buFont typeface="Arial" panose="020B0604020202020204" pitchFamily="34" charset="0"/>
              <a:buChar char="•"/>
            </a:pPr>
            <a:r>
              <a:rPr lang="bs" sz="2400" dirty="0"/>
              <a:t>Skriveni kompromisi</a:t>
            </a:r>
          </a:p>
          <a:p>
            <a:r>
              <a:rPr lang="bs" sz="2400" dirty="0"/>
              <a:t>Utjecaj na potrošače i okolinu</a:t>
            </a:r>
          </a:p>
          <a:p>
            <a:endParaRPr lang="en-US" sz="2400" dirty="0"/>
          </a:p>
          <a:p>
            <a:r>
              <a:rPr lang="bs" sz="2400" b="0" i="0" u="none" strike="noStrike" dirty="0">
                <a:effectLst/>
                <a:latin typeface="-webkit-standard"/>
              </a:rPr>
              <a:t>Kompanije mogu koristiti zelene slike, riječi poput "prirodno" ili nepotpune informacije kako bi sugerisale da su njihovi proizvodi održiviji nego što jesu.</a:t>
            </a:r>
            <a:endParaRPr lang="en-US" sz="2400" dirty="0"/>
          </a:p>
        </p:txBody>
      </p:sp>
      <p:sp>
        <p:nvSpPr>
          <p:cNvPr id="26" name="Oval 2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artoon of men looking at pictures&#10;&#10;Description automatically generated">
            <a:extLst>
              <a:ext uri="{FF2B5EF4-FFF2-40B4-BE49-F238E27FC236}">
                <a16:creationId xmlns:a16="http://schemas.microsoft.com/office/drawing/2014/main" id="{E53DB2E5-0F0D-5F68-243A-B80059C824F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4" name="Arc 2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Hands in green gloves holding a cloth&#10;&#10;Description automatically generated">
            <a:extLst>
              <a:ext uri="{FF2B5EF4-FFF2-40B4-BE49-F238E27FC236}">
                <a16:creationId xmlns:a16="http://schemas.microsoft.com/office/drawing/2014/main" id="{DE4964B6-3504-DA11-8F7B-1835FFAFF276}"/>
              </a:ext>
            </a:extLst>
          </p:cNvPr>
          <p:cNvPicPr>
            <a:picLocks noChangeAspect="1"/>
          </p:cNvPicPr>
          <p:nvPr/>
        </p:nvPicPr>
        <p:blipFill>
          <a:blip r:embed="rId3" cstate="email">
            <a:extLst>
              <a:ext uri="{28A0092B-C50C-407E-A947-70E740481C1C}">
                <a14:useLocalDpi xmlns:a14="http://schemas.microsoft.com/office/drawing/2010/main"/>
              </a:ext>
            </a:extLst>
          </a:blip>
          <a:srcRect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417543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853897" y="1066985"/>
            <a:ext cx="5918378" cy="2898648"/>
          </a:xfrm>
        </p:spPr>
        <p:txBody>
          <a:bodyPr vert="horz" lIns="91440" tIns="45720" rIns="91440" bIns="45720" rtlCol="0" anchor="b">
            <a:normAutofit/>
          </a:bodyPr>
          <a:lstStyle/>
          <a:p>
            <a:r>
              <a:rPr lang="bs" sz="5000" i="0" u="none" strike="noStrike" dirty="0">
                <a:effectLst/>
              </a:rPr>
              <a:t>Patagonija - Posvećenost ekološkom aktivizmu</a:t>
            </a:r>
          </a:p>
        </p:txBody>
      </p:sp>
      <p:sp>
        <p:nvSpPr>
          <p:cNvPr id="52" name="Rectangle 51">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0830" y="4407573"/>
            <a:ext cx="10291934" cy="2008487"/>
          </a:xfrm>
          <a:prstGeom prst="rect">
            <a:avLst/>
          </a:prstGeom>
        </p:spPr>
      </p:pic>
      <p:sp>
        <p:nvSpPr>
          <p:cNvPr id="58" name="Rectangle 57">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ue circle with a white number and a percent in it&#10;&#10;Description automatically generated">
            <a:extLst>
              <a:ext uri="{FF2B5EF4-FFF2-40B4-BE49-F238E27FC236}">
                <a16:creationId xmlns:a16="http://schemas.microsoft.com/office/drawing/2014/main" id="{DBC5DEAB-4694-5B42-D401-5AED55D93690}"/>
              </a:ext>
            </a:extLst>
          </p:cNvPr>
          <p:cNvPicPr>
            <a:picLocks noChangeAspect="1"/>
          </p:cNvPicPr>
          <p:nvPr/>
        </p:nvPicPr>
        <p:blipFill>
          <a:blip r:embed="rId3" cstate="email">
            <a:extLst>
              <a:ext uri="{28A0092B-C50C-407E-A947-70E740481C1C}">
                <a14:useLocalDpi xmlns:a14="http://schemas.microsoft.com/office/drawing/2010/main"/>
              </a:ext>
            </a:extLst>
          </a:blip>
          <a:srcRect l="1851" r="3131"/>
          <a:stretch/>
        </p:blipFill>
        <p:spPr>
          <a:xfrm>
            <a:off x="7444972" y="441940"/>
            <a:ext cx="3613554" cy="3803022"/>
          </a:xfrm>
          <a:prstGeom prst="rect">
            <a:avLst/>
          </a:prstGeom>
        </p:spPr>
      </p:pic>
      <p:pic>
        <p:nvPicPr>
          <p:cNvPr id="9" name="Picture 8" descr="A logo with mountains and waves&#10;&#10;Description automatically generated">
            <a:extLst>
              <a:ext uri="{FF2B5EF4-FFF2-40B4-BE49-F238E27FC236}">
                <a16:creationId xmlns:a16="http://schemas.microsoft.com/office/drawing/2014/main" id="{1011AC99-BBEF-B78B-4B9B-AFA9FCCB92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2952" y="1774782"/>
            <a:ext cx="2940834" cy="1654218"/>
          </a:xfrm>
          <a:prstGeom prst="rect">
            <a:avLst/>
          </a:prstGeom>
        </p:spPr>
      </p:pic>
    </p:spTree>
    <p:extLst>
      <p:ext uri="{BB962C8B-B14F-4D97-AF65-F5344CB8AC3E}">
        <p14:creationId xmlns:p14="http://schemas.microsoft.com/office/powerpoint/2010/main" val="492922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bs" sz="5200" i="0" u="none" strike="noStrike">
                <a:effectLst/>
              </a:rPr>
              <a:t>Unilever - Plan održivog života</a:t>
            </a:r>
            <a:endParaRPr lang="en-US" sz="5200"/>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024" b="-1409"/>
          <a:stretch/>
        </p:blipFill>
        <p:spPr>
          <a:xfrm>
            <a:off x="775767" y="3371895"/>
            <a:ext cx="1449914" cy="1642910"/>
          </a:xfrm>
          <a:prstGeom prst="rect">
            <a:avLst/>
          </a:prstGeom>
        </p:spPr>
      </p:pic>
      <p:pic>
        <p:nvPicPr>
          <p:cNvPr id="5" name="Picture 4" descr="A diagram of a sustainable living&#10;&#10;Description automatically generated">
            <a:extLst>
              <a:ext uri="{FF2B5EF4-FFF2-40B4-BE49-F238E27FC236}">
                <a16:creationId xmlns:a16="http://schemas.microsoft.com/office/drawing/2014/main" id="{5C744BC3-40CF-C609-5D82-2779AC92838A}"/>
              </a:ext>
            </a:extLst>
          </p:cNvPr>
          <p:cNvPicPr>
            <a:picLocks noChangeAspect="1"/>
          </p:cNvPicPr>
          <p:nvPr/>
        </p:nvPicPr>
        <p:blipFill>
          <a:blip r:embed="rId4"/>
          <a:stretch>
            <a:fillRect/>
          </a:stretch>
        </p:blipFill>
        <p:spPr>
          <a:xfrm>
            <a:off x="2982399" y="2236142"/>
            <a:ext cx="8730995" cy="3819810"/>
          </a:xfrm>
          <a:prstGeom prst="rect">
            <a:avLst/>
          </a:prstGeom>
        </p:spPr>
      </p:pic>
    </p:spTree>
    <p:extLst>
      <p:ext uri="{BB962C8B-B14F-4D97-AF65-F5344CB8AC3E}">
        <p14:creationId xmlns:p14="http://schemas.microsoft.com/office/powerpoint/2010/main" val="49401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bs" sz="5100" i="0" u="none" strike="noStrike">
                <a:effectLst/>
              </a:rPr>
              <a:t>IKEA - Pozitivna strategija ljudi i planeta</a:t>
            </a:r>
          </a:p>
        </p:txBody>
      </p:sp>
      <p:pic>
        <p:nvPicPr>
          <p:cNvPr id="4" name="Picture 3" descr="A small toy city with windmills and buildings&#10;&#10;Description automatically generated">
            <a:extLst>
              <a:ext uri="{FF2B5EF4-FFF2-40B4-BE49-F238E27FC236}">
                <a16:creationId xmlns:a16="http://schemas.microsoft.com/office/drawing/2014/main" id="{C9E990F3-2FD1-D023-40F0-39E70AB33D9A}"/>
              </a:ext>
            </a:extLst>
          </p:cNvPr>
          <p:cNvPicPr>
            <a:picLocks noChangeAspect="1"/>
          </p:cNvPicPr>
          <p:nvPr/>
        </p:nvPicPr>
        <p:blipFill>
          <a:blip r:embed="rId2"/>
          <a:stretch>
            <a:fillRect/>
          </a:stretch>
        </p:blipFill>
        <p:spPr>
          <a:xfrm>
            <a:off x="320040" y="829018"/>
            <a:ext cx="5614416" cy="2877387"/>
          </a:xfrm>
          <a:prstGeom prst="rect">
            <a:avLst/>
          </a:prstGeom>
        </p:spPr>
      </p:pic>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4496" y="842313"/>
            <a:ext cx="5614416" cy="2850797"/>
          </a:xfrm>
          <a:prstGeom prst="rect">
            <a:avLst/>
          </a:prstGeom>
        </p:spPr>
      </p:pic>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18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bs" sz="6600" i="0" u="none" strike="noStrike" dirty="0">
                <a:effectLst/>
              </a:rPr>
              <a:t>Interface - Mission Zero</a:t>
            </a:r>
            <a:endParaRPr lang="en-US" sz="6600" dirty="0"/>
          </a:p>
        </p:txBody>
      </p:sp>
      <p:sp>
        <p:nvSpPr>
          <p:cNvPr id="2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s feet standing on a carpet&#10;&#10;Description automatically generated">
            <a:extLst>
              <a:ext uri="{FF2B5EF4-FFF2-40B4-BE49-F238E27FC236}">
                <a16:creationId xmlns:a16="http://schemas.microsoft.com/office/drawing/2014/main" id="{B071BBF4-2C74-E64A-D344-96294DF734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1" b="-1"/>
          <a:stretch/>
        </p:blipFill>
        <p:spPr>
          <a:xfrm>
            <a:off x="320040" y="2443164"/>
            <a:ext cx="5614416" cy="3551842"/>
          </a:xfrm>
          <a:prstGeom prst="rect">
            <a:avLst/>
          </a:prstGeom>
        </p:spPr>
      </p:pic>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
          <a:stretch/>
        </p:blipFill>
        <p:spPr>
          <a:xfrm>
            <a:off x="6257544" y="2549217"/>
            <a:ext cx="5614416" cy="3339736"/>
          </a:xfrm>
          <a:prstGeom prst="rect">
            <a:avLst/>
          </a:prstGeom>
        </p:spPr>
      </p:pic>
    </p:spTree>
    <p:extLst>
      <p:ext uri="{BB962C8B-B14F-4D97-AF65-F5344CB8AC3E}">
        <p14:creationId xmlns:p14="http://schemas.microsoft.com/office/powerpoint/2010/main" val="685919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A647F-A222-1362-CF68-8839A16B8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DBEC1-D51E-DC4E-1C58-82D5ACBDC609}"/>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bs" sz="6600" i="0" u="none" strike="noStrike" dirty="0">
                <a:effectLst/>
              </a:rPr>
              <a:t>Interface - Mission Zero</a:t>
            </a:r>
            <a:endParaRPr lang="en-US" sz="6600" dirty="0"/>
          </a:p>
        </p:txBody>
      </p:sp>
      <p:pic>
        <p:nvPicPr>
          <p:cNvPr id="3" name="Content Placeholder 4" descr="A comparison of a factory and a factory&#10;&#10;Description automatically generated">
            <a:extLst>
              <a:ext uri="{FF2B5EF4-FFF2-40B4-BE49-F238E27FC236}">
                <a16:creationId xmlns:a16="http://schemas.microsoft.com/office/drawing/2014/main" id="{3452FB49-ADCA-1608-64A0-039D405278D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5458" y="2225184"/>
            <a:ext cx="2724710" cy="4087066"/>
          </a:xfrm>
          <a:prstGeom prst="rect">
            <a:avLst/>
          </a:prstGeom>
        </p:spPr>
      </p:pic>
      <p:pic>
        <p:nvPicPr>
          <p:cNvPr id="4" name="Picture 3" descr="A collage of a pile of cotton&#10;&#10;Description automatically generated">
            <a:extLst>
              <a:ext uri="{FF2B5EF4-FFF2-40B4-BE49-F238E27FC236}">
                <a16:creationId xmlns:a16="http://schemas.microsoft.com/office/drawing/2014/main" id="{65A372AC-7C76-4464-8687-01CD3FB206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62481" y="2192671"/>
            <a:ext cx="2724709" cy="4119579"/>
          </a:xfrm>
          <a:prstGeom prst="rect">
            <a:avLst/>
          </a:prstGeom>
        </p:spPr>
      </p:pic>
      <p:pic>
        <p:nvPicPr>
          <p:cNvPr id="5" name="Picture 4" descr="A field of flowers with a sun and clouds in the sky&#10;&#10;Description automatically generated">
            <a:extLst>
              <a:ext uri="{FF2B5EF4-FFF2-40B4-BE49-F238E27FC236}">
                <a16:creationId xmlns:a16="http://schemas.microsoft.com/office/drawing/2014/main" id="{6DD77249-2625-D202-E73A-9CA270430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722" y="2225182"/>
            <a:ext cx="5449424" cy="4087068"/>
          </a:xfrm>
          <a:prstGeom prst="rect">
            <a:avLst/>
          </a:prstGeom>
        </p:spPr>
      </p:pic>
    </p:spTree>
    <p:extLst>
      <p:ext uri="{BB962C8B-B14F-4D97-AF65-F5344CB8AC3E}">
        <p14:creationId xmlns:p14="http://schemas.microsoft.com/office/powerpoint/2010/main" val="178916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214313" y="2357438"/>
            <a:ext cx="3857625" cy="3135191"/>
          </a:xfrm>
        </p:spPr>
        <p:txBody>
          <a:bodyPr vert="horz" lIns="91440" tIns="45720" rIns="91440" bIns="45720" rtlCol="0" anchor="b">
            <a:normAutofit/>
          </a:bodyPr>
          <a:lstStyle/>
          <a:p>
            <a:r>
              <a:rPr lang="bs" sz="4000" i="0" u="none" strike="noStrike" dirty="0">
                <a:solidFill>
                  <a:schemeClr val="tx1">
                    <a:lumMod val="85000"/>
                    <a:lumOff val="15000"/>
                  </a:schemeClr>
                </a:solidFill>
                <a:effectLst/>
              </a:rPr>
              <a:t>Microsoft - Carbon Negative do 2030</a:t>
            </a:r>
          </a:p>
        </p:txBody>
      </p:sp>
    </p:spTree>
    <p:extLst>
      <p:ext uri="{BB962C8B-B14F-4D97-AF65-F5344CB8AC3E}">
        <p14:creationId xmlns:p14="http://schemas.microsoft.com/office/powerpoint/2010/main" val="1338924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bs" sz="5600" i="0" u="none" strike="noStrike">
                <a:effectLst/>
              </a:rPr>
              <a:t>Google – Carbon Neutral od 2007</a:t>
            </a:r>
            <a:endParaRPr lang="en-US" sz="5600"/>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20040" y="3017979"/>
            <a:ext cx="5614416" cy="2855057"/>
          </a:xfrm>
          <a:prstGeom prst="rect">
            <a:avLst/>
          </a:prstGeom>
        </p:spPr>
      </p:pic>
      <p:pic>
        <p:nvPicPr>
          <p:cNvPr id="4" name="Picture 3" descr="A logo with black text&#10;&#10;Description automatically generated">
            <a:extLst>
              <a:ext uri="{FF2B5EF4-FFF2-40B4-BE49-F238E27FC236}">
                <a16:creationId xmlns:a16="http://schemas.microsoft.com/office/drawing/2014/main" id="{1190AD3B-2C19-C1FE-F988-3EA3D4013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496" y="3350697"/>
            <a:ext cx="5614416" cy="2189622"/>
          </a:xfrm>
          <a:prstGeom prst="rect">
            <a:avLst/>
          </a:prstGeom>
        </p:spPr>
      </p:pic>
    </p:spTree>
    <p:extLst>
      <p:ext uri="{BB962C8B-B14F-4D97-AF65-F5344CB8AC3E}">
        <p14:creationId xmlns:p14="http://schemas.microsoft.com/office/powerpoint/2010/main" val="3367055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912A-8078-674C-88CA-2DABC0EF24E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4120FB-D4D8-987F-679D-E8BCD4EC63F1}"/>
              </a:ext>
            </a:extLst>
          </p:cNvPr>
          <p:cNvSpPr>
            <a:spLocks noGrp="1"/>
          </p:cNvSpPr>
          <p:nvPr>
            <p:ph type="body" idx="1"/>
          </p:nvPr>
        </p:nvSpPr>
        <p:spPr/>
        <p:txBody>
          <a:bodyPr/>
          <a:lstStyle/>
          <a:p>
            <a:endParaRPr lang="en-US"/>
          </a:p>
        </p:txBody>
      </p:sp>
      <p:pic>
        <p:nvPicPr>
          <p:cNvPr id="5" name="Picture 4" descr="A close-up of a company logo&#10;&#10;Description automatically generated">
            <a:extLst>
              <a:ext uri="{FF2B5EF4-FFF2-40B4-BE49-F238E27FC236}">
                <a16:creationId xmlns:a16="http://schemas.microsoft.com/office/drawing/2014/main" id="{713270CD-C4C9-70DD-6FAF-9549ADB45AB1}"/>
              </a:ext>
            </a:extLst>
          </p:cNvPr>
          <p:cNvPicPr>
            <a:picLocks noChangeAspect="1"/>
          </p:cNvPicPr>
          <p:nvPr/>
        </p:nvPicPr>
        <p:blipFill>
          <a:blip r:embed="rId2"/>
          <a:stretch>
            <a:fillRect/>
          </a:stretch>
        </p:blipFill>
        <p:spPr>
          <a:xfrm>
            <a:off x="110021" y="485775"/>
            <a:ext cx="11971958" cy="5886450"/>
          </a:xfrm>
          <a:prstGeom prst="rect">
            <a:avLst/>
          </a:prstGeom>
        </p:spPr>
      </p:pic>
    </p:spTree>
    <p:extLst>
      <p:ext uri="{BB962C8B-B14F-4D97-AF65-F5344CB8AC3E}">
        <p14:creationId xmlns:p14="http://schemas.microsoft.com/office/powerpoint/2010/main" val="3047244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bs" sz="4800" i="0" u="none" strike="noStrike" kern="1200">
                <a:solidFill>
                  <a:schemeClr val="tx1"/>
                </a:solidFill>
                <a:effectLst/>
                <a:latin typeface="+mj-lt"/>
                <a:ea typeface="+mj-ea"/>
                <a:cs typeface="+mj-cs"/>
              </a:rPr>
              <a:t>Starbucks - Inicijativa zelenih prodavnica</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64608" y="1613983"/>
            <a:ext cx="6846363" cy="3478779"/>
          </a:xfrm>
          <a:prstGeom prst="rect">
            <a:avLst/>
          </a:prstGeom>
        </p:spPr>
      </p:pic>
    </p:spTree>
    <p:extLst>
      <p:ext uri="{BB962C8B-B14F-4D97-AF65-F5344CB8AC3E}">
        <p14:creationId xmlns:p14="http://schemas.microsoft.com/office/powerpoint/2010/main" val="913444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90AD3B-2C19-C1FE-F988-3EA3D40131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875" y="16"/>
            <a:ext cx="7674463"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66C87012-8088-312B-4E22-D085C77E24C7}"/>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bs" sz="4400" b="0" i="0" u="none" strike="noStrike" kern="1200" dirty="0">
                <a:solidFill>
                  <a:schemeClr val="tx1"/>
                </a:solidFill>
                <a:effectLst/>
                <a:latin typeface="+mj-lt"/>
                <a:ea typeface="+mj-ea"/>
                <a:cs typeface="+mj-cs"/>
              </a:rPr>
              <a:t>Cadbury – održivi lanac vrijednosti</a:t>
            </a:r>
            <a:endParaRPr lang="en-US" sz="44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0E80B56D-55E7-78A1-C6BA-589CB4EAFB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63615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13188-E88F-0A7B-7A5D-9FF739DE66FE}"/>
              </a:ext>
            </a:extLst>
          </p:cNvPr>
          <p:cNvSpPr>
            <a:spLocks noGrp="1"/>
          </p:cNvSpPr>
          <p:nvPr>
            <p:ph type="title"/>
          </p:nvPr>
        </p:nvSpPr>
        <p:spPr>
          <a:xfrm>
            <a:off x="411480" y="991443"/>
            <a:ext cx="4443154" cy="1087819"/>
          </a:xfrm>
        </p:spPr>
        <p:txBody>
          <a:bodyPr anchor="b">
            <a:normAutofit/>
          </a:bodyPr>
          <a:lstStyle/>
          <a:p>
            <a:r>
              <a:rPr lang="bs" sz="3400" b="0" i="0" u="none" strike="noStrike">
                <a:effectLst/>
                <a:latin typeface="-webkit-standard"/>
              </a:rPr>
              <a:t>Razumijevanje zelenog pranja</a:t>
            </a:r>
            <a:endParaRPr lang="en-US" sz="3400"/>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A202DD-293B-1CF0-E83B-3ABD61F21E36}"/>
              </a:ext>
            </a:extLst>
          </p:cNvPr>
          <p:cNvSpPr>
            <a:spLocks noGrp="1"/>
          </p:cNvSpPr>
          <p:nvPr>
            <p:ph idx="1"/>
          </p:nvPr>
        </p:nvSpPr>
        <p:spPr>
          <a:xfrm>
            <a:off x="411479" y="2684095"/>
            <a:ext cx="4985717" cy="3492868"/>
          </a:xfrm>
        </p:spPr>
        <p:txBody>
          <a:bodyPr>
            <a:normAutofit/>
          </a:bodyPr>
          <a:lstStyle/>
          <a:p>
            <a:r>
              <a:rPr lang="bs" b="0" i="0" u="none" strike="noStrike" dirty="0">
                <a:effectLst/>
                <a:latin typeface="-webkit-standard"/>
              </a:rPr>
              <a:t>Vremenom, zeleno pranje doprinosi skepticizmu potrošača i zanemaruje legitimne napore za održivost.</a:t>
            </a:r>
            <a:endParaRPr lang="en-US" dirty="0"/>
          </a:p>
        </p:txBody>
      </p:sp>
      <p:pic>
        <p:nvPicPr>
          <p:cNvPr id="6" name="Picture 5" descr="A green liquid with bubbles&#10;&#10;Description automatically generated">
            <a:extLst>
              <a:ext uri="{FF2B5EF4-FFF2-40B4-BE49-F238E27FC236}">
                <a16:creationId xmlns:a16="http://schemas.microsoft.com/office/drawing/2014/main" id="{C1E309CA-9987-F34D-092A-B6A2EA7212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7196" y="625683"/>
            <a:ext cx="6417664" cy="5551280"/>
          </a:xfrm>
          <a:prstGeom prst="rect">
            <a:avLst/>
          </a:prstGeom>
        </p:spPr>
      </p:pic>
    </p:spTree>
    <p:extLst>
      <p:ext uri="{BB962C8B-B14F-4D97-AF65-F5344CB8AC3E}">
        <p14:creationId xmlns:p14="http://schemas.microsoft.com/office/powerpoint/2010/main" val="3410352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running on a road&#10;&#10;AI-generated content may be incorrect.">
            <a:extLst>
              <a:ext uri="{FF2B5EF4-FFF2-40B4-BE49-F238E27FC236}">
                <a16:creationId xmlns:a16="http://schemas.microsoft.com/office/drawing/2014/main" id="{DB4C72EF-249F-0B7E-7B68-9CD25C8D748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08323" y="1403524"/>
            <a:ext cx="5073743" cy="2849347"/>
          </a:xfrm>
        </p:spPr>
      </p:pic>
      <p:sp>
        <p:nvSpPr>
          <p:cNvPr id="5" name="Title 4">
            <a:extLst>
              <a:ext uri="{FF2B5EF4-FFF2-40B4-BE49-F238E27FC236}">
                <a16:creationId xmlns:a16="http://schemas.microsoft.com/office/drawing/2014/main" id="{3D489F47-67BF-2A83-29B4-C83F816DC5F6}"/>
              </a:ext>
            </a:extLst>
          </p:cNvPr>
          <p:cNvSpPr>
            <a:spLocks noGrp="1"/>
          </p:cNvSpPr>
          <p:nvPr>
            <p:ph type="title"/>
          </p:nvPr>
        </p:nvSpPr>
        <p:spPr/>
        <p:txBody>
          <a:bodyPr/>
          <a:lstStyle/>
          <a:p>
            <a:r>
              <a:rPr lang="en-US"/>
              <a:t>Adidas – Run for the Oceans</a:t>
            </a:r>
            <a:endParaRPr lang="en-US" dirty="0"/>
          </a:p>
        </p:txBody>
      </p:sp>
      <p:pic>
        <p:nvPicPr>
          <p:cNvPr id="9" name="Picture 8" descr="A close-up of a shoe&#10;&#10;AI-generated content may be incorrect.">
            <a:extLst>
              <a:ext uri="{FF2B5EF4-FFF2-40B4-BE49-F238E27FC236}">
                <a16:creationId xmlns:a16="http://schemas.microsoft.com/office/drawing/2014/main" id="{B3621B74-4F75-671B-476F-B5D2FEC15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35" y="1521567"/>
            <a:ext cx="3901863" cy="2731304"/>
          </a:xfrm>
          <a:prstGeom prst="rect">
            <a:avLst/>
          </a:prstGeom>
        </p:spPr>
      </p:pic>
      <p:pic>
        <p:nvPicPr>
          <p:cNvPr id="11" name="Picture 10" descr="A group of different colored shoes&#10;&#10;AI-generated content may be incorrect.">
            <a:extLst>
              <a:ext uri="{FF2B5EF4-FFF2-40B4-BE49-F238E27FC236}">
                <a16:creationId xmlns:a16="http://schemas.microsoft.com/office/drawing/2014/main" id="{17EA279E-07ED-C516-F508-1E9BFE9553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2250" y="4477358"/>
            <a:ext cx="3473169" cy="1954236"/>
          </a:xfrm>
          <a:prstGeom prst="rect">
            <a:avLst/>
          </a:prstGeom>
        </p:spPr>
      </p:pic>
      <p:pic>
        <p:nvPicPr>
          <p:cNvPr id="13" name="Picture 12" descr="A group of people running with flags&#10;&#10;AI-generated content may be incorrect.">
            <a:extLst>
              <a:ext uri="{FF2B5EF4-FFF2-40B4-BE49-F238E27FC236}">
                <a16:creationId xmlns:a16="http://schemas.microsoft.com/office/drawing/2014/main" id="{0737FFE1-D21B-3F6C-F440-C9AC7E6126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9615" y="4477356"/>
            <a:ext cx="2882500" cy="1954237"/>
          </a:xfrm>
          <a:prstGeom prst="rect">
            <a:avLst/>
          </a:prstGeom>
        </p:spPr>
      </p:pic>
    </p:spTree>
    <p:extLst>
      <p:ext uri="{BB962C8B-B14F-4D97-AF65-F5344CB8AC3E}">
        <p14:creationId xmlns:p14="http://schemas.microsoft.com/office/powerpoint/2010/main" val="10090145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 shot of a computer&#10;&#10;AI-generated content may be incorrect.">
            <a:extLst>
              <a:ext uri="{FF2B5EF4-FFF2-40B4-BE49-F238E27FC236}">
                <a16:creationId xmlns:a16="http://schemas.microsoft.com/office/drawing/2014/main" id="{07AA15A1-F7F9-351E-02B3-13FAA5B3AE6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11309" y="4442939"/>
            <a:ext cx="2878667" cy="1608667"/>
          </a:xfrm>
        </p:spPr>
      </p:pic>
      <p:sp>
        <p:nvSpPr>
          <p:cNvPr id="5" name="Title 4">
            <a:extLst>
              <a:ext uri="{FF2B5EF4-FFF2-40B4-BE49-F238E27FC236}">
                <a16:creationId xmlns:a16="http://schemas.microsoft.com/office/drawing/2014/main" id="{E82EE129-C86E-0CA4-D172-144503B33723}"/>
              </a:ext>
            </a:extLst>
          </p:cNvPr>
          <p:cNvSpPr>
            <a:spLocks noGrp="1"/>
          </p:cNvSpPr>
          <p:nvPr>
            <p:ph type="title"/>
          </p:nvPr>
        </p:nvSpPr>
        <p:spPr/>
        <p:txBody>
          <a:bodyPr/>
          <a:lstStyle/>
          <a:p>
            <a:r>
              <a:rPr lang="en-US"/>
              <a:t>Apple</a:t>
            </a:r>
            <a:endParaRPr lang="en-US" dirty="0"/>
          </a:p>
        </p:txBody>
      </p:sp>
      <p:pic>
        <p:nvPicPr>
          <p:cNvPr id="9" name="Picture 8" descr="A hand holding a cell phone next to a device&#10;&#10;AI-generated content may be incorrect.">
            <a:extLst>
              <a:ext uri="{FF2B5EF4-FFF2-40B4-BE49-F238E27FC236}">
                <a16:creationId xmlns:a16="http://schemas.microsoft.com/office/drawing/2014/main" id="{198F0DAF-BEE4-83D7-8F04-77C648EF8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49" y="1675683"/>
            <a:ext cx="4419196" cy="2478893"/>
          </a:xfrm>
          <a:prstGeom prst="rect">
            <a:avLst/>
          </a:prstGeom>
        </p:spPr>
      </p:pic>
      <p:pic>
        <p:nvPicPr>
          <p:cNvPr id="11" name="Picture 10" descr="An apple computer&#10;&#10;AI-generated content may be incorrect.">
            <a:extLst>
              <a:ext uri="{FF2B5EF4-FFF2-40B4-BE49-F238E27FC236}">
                <a16:creationId xmlns:a16="http://schemas.microsoft.com/office/drawing/2014/main" id="{B9B4376E-D6A1-7377-63F6-80D9B5EF0A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9386" y="1706066"/>
            <a:ext cx="4352908" cy="2448511"/>
          </a:xfrm>
          <a:prstGeom prst="rect">
            <a:avLst/>
          </a:prstGeom>
        </p:spPr>
      </p:pic>
      <p:pic>
        <p:nvPicPr>
          <p:cNvPr id="13" name="Picture 12" descr="A white text on a black background&#10;&#10;AI-generated content may be incorrect.">
            <a:extLst>
              <a:ext uri="{FF2B5EF4-FFF2-40B4-BE49-F238E27FC236}">
                <a16:creationId xmlns:a16="http://schemas.microsoft.com/office/drawing/2014/main" id="{FF73CB22-D840-33A9-9217-E079ADFFC1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6803" y="4442939"/>
            <a:ext cx="2566927" cy="2393344"/>
          </a:xfrm>
          <a:prstGeom prst="rect">
            <a:avLst/>
          </a:prstGeom>
        </p:spPr>
      </p:pic>
      <p:pic>
        <p:nvPicPr>
          <p:cNvPr id="15" name="Picture 14" descr="A white rectangular object with a black button&#10;&#10;AI-generated content may be incorrect.">
            <a:extLst>
              <a:ext uri="{FF2B5EF4-FFF2-40B4-BE49-F238E27FC236}">
                <a16:creationId xmlns:a16="http://schemas.microsoft.com/office/drawing/2014/main" id="{B83D26AE-D72F-53EC-7CF4-A8BA144055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7235" y="1718056"/>
            <a:ext cx="2510355" cy="2436520"/>
          </a:xfrm>
          <a:prstGeom prst="rect">
            <a:avLst/>
          </a:prstGeom>
        </p:spPr>
      </p:pic>
    </p:spTree>
    <p:extLst>
      <p:ext uri="{BB962C8B-B14F-4D97-AF65-F5344CB8AC3E}">
        <p14:creationId xmlns:p14="http://schemas.microsoft.com/office/powerpoint/2010/main" val="200391029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attern of black and white objects&#10;&#10;AI-generated content may be incorrect.">
            <a:extLst>
              <a:ext uri="{FF2B5EF4-FFF2-40B4-BE49-F238E27FC236}">
                <a16:creationId xmlns:a16="http://schemas.microsoft.com/office/drawing/2014/main" id="{5E332728-67AC-577F-787B-D084272097E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62307" y="1612900"/>
            <a:ext cx="4624917" cy="4624917"/>
          </a:xfrm>
        </p:spPr>
      </p:pic>
      <p:sp>
        <p:nvSpPr>
          <p:cNvPr id="5" name="Title 4">
            <a:extLst>
              <a:ext uri="{FF2B5EF4-FFF2-40B4-BE49-F238E27FC236}">
                <a16:creationId xmlns:a16="http://schemas.microsoft.com/office/drawing/2014/main" id="{13E17432-0EE8-53C8-792A-76E080972C2E}"/>
              </a:ext>
            </a:extLst>
          </p:cNvPr>
          <p:cNvSpPr>
            <a:spLocks noGrp="1"/>
          </p:cNvSpPr>
          <p:nvPr>
            <p:ph type="title"/>
          </p:nvPr>
        </p:nvSpPr>
        <p:spPr/>
        <p:txBody>
          <a:bodyPr/>
          <a:lstStyle/>
          <a:p>
            <a:r>
              <a:rPr lang="en-US"/>
              <a:t>Lush</a:t>
            </a:r>
            <a:endParaRPr lang="en-US" dirty="0"/>
          </a:p>
        </p:txBody>
      </p:sp>
      <p:pic>
        <p:nvPicPr>
          <p:cNvPr id="9" name="Picture 8" descr="A group of different colored objects&#10;&#10;AI-generated content may be incorrect.">
            <a:extLst>
              <a:ext uri="{FF2B5EF4-FFF2-40B4-BE49-F238E27FC236}">
                <a16:creationId xmlns:a16="http://schemas.microsoft.com/office/drawing/2014/main" id="{EE3DBED5-5CF1-6F42-C12D-C8AD89D4E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499" y="2607445"/>
            <a:ext cx="2531807" cy="2531807"/>
          </a:xfrm>
          <a:prstGeom prst="rect">
            <a:avLst/>
          </a:prstGeom>
        </p:spPr>
      </p:pic>
      <p:pic>
        <p:nvPicPr>
          <p:cNvPr id="11" name="Picture 10" descr="A diagram of how to bring it back&#10;&#10;AI-generated content may be incorrect.">
            <a:extLst>
              <a:ext uri="{FF2B5EF4-FFF2-40B4-BE49-F238E27FC236}">
                <a16:creationId xmlns:a16="http://schemas.microsoft.com/office/drawing/2014/main" id="{9E331DD3-0F34-F7A2-B4AE-53D7ED29CB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6261" y="2066222"/>
            <a:ext cx="3835739" cy="3426593"/>
          </a:xfrm>
          <a:prstGeom prst="rect">
            <a:avLst/>
          </a:prstGeom>
        </p:spPr>
      </p:pic>
    </p:spTree>
    <p:extLst>
      <p:ext uri="{BB962C8B-B14F-4D97-AF65-F5344CB8AC3E}">
        <p14:creationId xmlns:p14="http://schemas.microsoft.com/office/powerpoint/2010/main" val="187097327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road with cars and trees&#10;&#10;AI-generated content may be incorrect.">
            <a:extLst>
              <a:ext uri="{FF2B5EF4-FFF2-40B4-BE49-F238E27FC236}">
                <a16:creationId xmlns:a16="http://schemas.microsoft.com/office/drawing/2014/main" id="{02BB8F9C-F1FA-5681-42E3-47BA044B6E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02916" y="2402985"/>
            <a:ext cx="5684552" cy="3197561"/>
          </a:xfrm>
        </p:spPr>
      </p:pic>
      <p:sp>
        <p:nvSpPr>
          <p:cNvPr id="5" name="Title 4">
            <a:extLst>
              <a:ext uri="{FF2B5EF4-FFF2-40B4-BE49-F238E27FC236}">
                <a16:creationId xmlns:a16="http://schemas.microsoft.com/office/drawing/2014/main" id="{AF5C3D85-AB53-C995-1019-0FD2B75F577E}"/>
              </a:ext>
            </a:extLst>
          </p:cNvPr>
          <p:cNvSpPr>
            <a:spLocks noGrp="1"/>
          </p:cNvSpPr>
          <p:nvPr>
            <p:ph type="title"/>
          </p:nvPr>
        </p:nvSpPr>
        <p:spPr/>
        <p:txBody>
          <a:bodyPr/>
          <a:lstStyle/>
          <a:p>
            <a:r>
              <a:rPr lang="en-US"/>
              <a:t>UPS</a:t>
            </a:r>
            <a:endParaRPr lang="en-US" dirty="0"/>
          </a:p>
        </p:txBody>
      </p:sp>
      <p:pic>
        <p:nvPicPr>
          <p:cNvPr id="9" name="Picture 8" descr="A person sitting in a truck&#10;&#10;AI-generated content may be incorrect.">
            <a:extLst>
              <a:ext uri="{FF2B5EF4-FFF2-40B4-BE49-F238E27FC236}">
                <a16:creationId xmlns:a16="http://schemas.microsoft.com/office/drawing/2014/main" id="{D5A358A2-4848-2277-8B32-367886E5B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52" y="2235144"/>
            <a:ext cx="5452533" cy="3533241"/>
          </a:xfrm>
          <a:prstGeom prst="rect">
            <a:avLst/>
          </a:prstGeom>
        </p:spPr>
      </p:pic>
    </p:spTree>
    <p:extLst>
      <p:ext uri="{BB962C8B-B14F-4D97-AF65-F5344CB8AC3E}">
        <p14:creationId xmlns:p14="http://schemas.microsoft.com/office/powerpoint/2010/main" val="44209748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51B3098-EDA7-46BF-D43C-A9446C983F2B}"/>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a:solidFill>
                  <a:schemeClr val="tx1"/>
                </a:solidFill>
                <a:latin typeface="+mj-lt"/>
                <a:ea typeface="+mj-ea"/>
                <a:cs typeface="+mj-cs"/>
              </a:rPr>
              <a:t>Frosch</a:t>
            </a:r>
          </a:p>
        </p:txBody>
      </p:sp>
      <p:sp>
        <p:nvSpPr>
          <p:cNvPr id="22" name="Rectangle 21">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group of cleaning products&#10;&#10;AI-generated content may be incorrect.">
            <a:extLst>
              <a:ext uri="{FF2B5EF4-FFF2-40B4-BE49-F238E27FC236}">
                <a16:creationId xmlns:a16="http://schemas.microsoft.com/office/drawing/2014/main" id="{D0309215-05BF-E27A-72D8-9D1D5A1B28DB}"/>
              </a:ext>
            </a:extLst>
          </p:cNvPr>
          <p:cNvPicPr>
            <a:picLocks noChangeAspect="1"/>
          </p:cNvPicPr>
          <p:nvPr/>
        </p:nvPicPr>
        <p:blipFill>
          <a:blip r:embed="rId2" cstate="email">
            <a:extLst>
              <a:ext uri="{28A0092B-C50C-407E-A947-70E740481C1C}">
                <a14:useLocalDpi xmlns:a14="http://schemas.microsoft.com/office/drawing/2010/main"/>
              </a:ext>
            </a:extLst>
          </a:blip>
          <a:srcRect t="3986" r="-4" b="-4"/>
          <a:stretch>
            <a:fillRect/>
          </a:stretch>
        </p:blipFill>
        <p:spPr>
          <a:xfrm>
            <a:off x="20" y="2959630"/>
            <a:ext cx="6400781" cy="3898370"/>
          </a:xfrm>
          <a:prstGeom prst="rect">
            <a:avLst/>
          </a:prstGeom>
        </p:spPr>
      </p:pic>
      <p:pic>
        <p:nvPicPr>
          <p:cNvPr id="9" name="Picture 8" descr="A group of cleaning products in a field&#10;&#10;AI-generated content may be incorrect.">
            <a:extLst>
              <a:ext uri="{FF2B5EF4-FFF2-40B4-BE49-F238E27FC236}">
                <a16:creationId xmlns:a16="http://schemas.microsoft.com/office/drawing/2014/main" id="{956F5608-AB25-5D45-BDBF-CC78EE07011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91299" y="1"/>
            <a:ext cx="5600701" cy="6857999"/>
          </a:xfrm>
          <a:prstGeom prst="rect">
            <a:avLst/>
          </a:prstGeom>
        </p:spPr>
      </p:pic>
    </p:spTree>
    <p:extLst>
      <p:ext uri="{BB962C8B-B14F-4D97-AF65-F5344CB8AC3E}">
        <p14:creationId xmlns:p14="http://schemas.microsoft.com/office/powerpoint/2010/main" val="298501285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E1C89B9-4FD8-84AA-4355-F4E4A8E08933}"/>
              </a:ext>
            </a:extLst>
          </p:cNvPr>
          <p:cNvSpPr>
            <a:spLocks noGrp="1"/>
          </p:cNvSpPr>
          <p:nvPr>
            <p:ph type="title"/>
          </p:nvPr>
        </p:nvSpPr>
        <p:spPr>
          <a:xfrm>
            <a:off x="389916" y="444464"/>
            <a:ext cx="3420305" cy="1906317"/>
          </a:xfrm>
        </p:spPr>
        <p:txBody>
          <a:bodyPr>
            <a:normAutofit/>
          </a:bodyPr>
          <a:lstStyle/>
          <a:p>
            <a:pPr algn="ctr"/>
            <a:r>
              <a:rPr lang="bs" sz="6000" b="0" i="0" u="none" strike="noStrike" dirty="0">
                <a:effectLst/>
                <a:latin typeface="-webkit-standard"/>
              </a:rPr>
              <a:t>Zaključak</a:t>
            </a:r>
            <a:endParaRPr lang="en-US" sz="6000" dirty="0"/>
          </a:p>
        </p:txBody>
      </p:sp>
      <p:pic>
        <p:nvPicPr>
          <p:cNvPr id="26" name="Picture 25" descr="A close up of a colorful fan&#10;&#10;Description automatically generated">
            <a:extLst>
              <a:ext uri="{FF2B5EF4-FFF2-40B4-BE49-F238E27FC236}">
                <a16:creationId xmlns:a16="http://schemas.microsoft.com/office/drawing/2014/main" id="{8BE586BC-BD44-ACAA-BB12-9B697A2115D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2768743"/>
            <a:ext cx="4278264" cy="4089258"/>
          </a:xfrm>
          <a:prstGeom prst="rect">
            <a:avLst/>
          </a:prstGeom>
        </p:spPr>
      </p:pic>
      <p:sp>
        <p:nvSpPr>
          <p:cNvPr id="32" name="Rectangle 3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4" name="Rectangle 3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Content Placeholder 2">
            <a:extLst>
              <a:ext uri="{FF2B5EF4-FFF2-40B4-BE49-F238E27FC236}">
                <a16:creationId xmlns:a16="http://schemas.microsoft.com/office/drawing/2014/main" id="{1FABEDA8-87F3-4FFC-CDE2-31901065CE66}"/>
              </a:ext>
            </a:extLst>
          </p:cNvPr>
          <p:cNvGraphicFramePr>
            <a:graphicFrameLocks noGrp="1"/>
          </p:cNvGraphicFramePr>
          <p:nvPr>
            <p:ph idx="1"/>
            <p:extLst>
              <p:ext uri="{D42A27DB-BD31-4B8C-83A1-F6EECF244321}">
                <p14:modId xmlns:p14="http://schemas.microsoft.com/office/powerpoint/2010/main" val="2816090973"/>
              </p:ext>
            </p:extLst>
          </p:nvPr>
        </p:nvGraphicFramePr>
        <p:xfrm>
          <a:off x="5431646" y="678955"/>
          <a:ext cx="5586448"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51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0DC6E-21E0-C91F-1C8F-8425068A2219}"/>
              </a:ext>
            </a:extLst>
          </p:cNvPr>
          <p:cNvSpPr>
            <a:spLocks noGrp="1"/>
          </p:cNvSpPr>
          <p:nvPr>
            <p:ph type="title"/>
          </p:nvPr>
        </p:nvSpPr>
        <p:spPr>
          <a:xfrm>
            <a:off x="838200" y="365126"/>
            <a:ext cx="10515600" cy="1306440"/>
          </a:xfrm>
        </p:spPr>
        <p:txBody>
          <a:bodyPr>
            <a:normAutofit/>
          </a:bodyPr>
          <a:lstStyle/>
          <a:p>
            <a:r>
              <a:rPr lang="bs" sz="4000" b="0" i="0" u="none" strike="noStrike">
                <a:effectLst/>
                <a:latin typeface="-webkit-standard"/>
              </a:rPr>
              <a:t>Taktika zelenog pranja: obmanjujuće etikete</a:t>
            </a:r>
            <a:endParaRPr lang="en-US" sz="4000"/>
          </a:p>
        </p:txBody>
      </p:sp>
      <p:sp>
        <p:nvSpPr>
          <p:cNvPr id="3" name="Content Placeholder 2">
            <a:extLst>
              <a:ext uri="{FF2B5EF4-FFF2-40B4-BE49-F238E27FC236}">
                <a16:creationId xmlns:a16="http://schemas.microsoft.com/office/drawing/2014/main" id="{572A18AE-FEED-FD2C-2AC8-548BBE8C21DC}"/>
              </a:ext>
            </a:extLst>
          </p:cNvPr>
          <p:cNvSpPr>
            <a:spLocks noGrp="1"/>
          </p:cNvSpPr>
          <p:nvPr>
            <p:ph idx="1"/>
          </p:nvPr>
        </p:nvSpPr>
        <p:spPr>
          <a:xfrm>
            <a:off x="838200" y="1825625"/>
            <a:ext cx="6714066" cy="4301437"/>
          </a:xfrm>
        </p:spPr>
        <p:txBody>
          <a:bodyPr>
            <a:normAutofit/>
          </a:bodyPr>
          <a:lstStyle/>
          <a:p>
            <a:r>
              <a:rPr lang="bs" sz="2000" b="0" i="0" u="none" strike="noStrike" dirty="0">
                <a:effectLst/>
              </a:rPr>
              <a:t>" </a:t>
            </a:r>
            <a:r>
              <a:rPr lang="bs" sz="2000" b="1" i="0" u="none" strike="noStrike" dirty="0">
                <a:effectLst/>
              </a:rPr>
              <a:t>Sve prirodno" oznake</a:t>
            </a:r>
          </a:p>
          <a:p>
            <a:pPr>
              <a:buFont typeface="Arial" panose="020B0604020202020204" pitchFamily="34" charset="0"/>
              <a:buChar char="•"/>
            </a:pPr>
            <a:r>
              <a:rPr lang="bs" sz="2000" b="0" i="0" u="none" strike="noStrike" dirty="0">
                <a:effectLst/>
              </a:rPr>
              <a:t>Jedna uobičajna taktika zelenog pranja je upotreba nejasnih ili obmanjujućih oznaka kao što su „sasvim prirodno“ ili „ekološki prihvatljivo“. Ovim terminima često nedostaje standardna definicija ili sertifikat, što omogućava kompanijama da ih slobodno koriste bez suštinskih dokaza o njihovoj koristi za životnu sredinu.</a:t>
            </a:r>
          </a:p>
          <a:p>
            <a:pPr>
              <a:buFont typeface="Arial" panose="020B0604020202020204" pitchFamily="34" charset="0"/>
              <a:buChar char="•"/>
            </a:pPr>
            <a:r>
              <a:rPr lang="bs" sz="2000" b="0" i="0" u="none" strike="noStrike" dirty="0">
                <a:effectLst/>
              </a:rPr>
              <a:t>Na primjer, popularna marka grickalica svojedobno je označila svoje proizvode kao "sasvim prirodne", uprkos tome što sadrže genetski modificirane organizme (GMO). Ovo je navelo potrošače da pomisle da kupuju zdraviji, ekološki prihvatljiv proizvod kada to nije bio slučaj.</a:t>
            </a:r>
          </a:p>
          <a:p>
            <a:pPr marL="0" indent="0">
              <a:buNone/>
            </a:pPr>
            <a:endParaRPr lang="en-US" sz="2000" dirty="0"/>
          </a:p>
        </p:txBody>
      </p:sp>
      <p:pic>
        <p:nvPicPr>
          <p:cNvPr id="4" name="Picture 3">
            <a:extLst>
              <a:ext uri="{FF2B5EF4-FFF2-40B4-BE49-F238E27FC236}">
                <a16:creationId xmlns:a16="http://schemas.microsoft.com/office/drawing/2014/main" id="{4EF1E14A-3CBF-B1A1-B651-D2207D722A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08" r="-101"/>
          <a:stretch/>
        </p:blipFill>
        <p:spPr>
          <a:xfrm>
            <a:off x="7786688" y="1843285"/>
            <a:ext cx="3771900" cy="3728611"/>
          </a:xfrm>
          <a:prstGeom prst="rect">
            <a:avLst/>
          </a:prstGeom>
        </p:spPr>
      </p:pic>
    </p:spTree>
    <p:extLst>
      <p:ext uri="{BB962C8B-B14F-4D97-AF65-F5344CB8AC3E}">
        <p14:creationId xmlns:p14="http://schemas.microsoft.com/office/powerpoint/2010/main" val="239942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FB869-C1B9-487B-07C2-03E78EA3537D}"/>
              </a:ext>
            </a:extLst>
          </p:cNvPr>
          <p:cNvSpPr>
            <a:spLocks noGrp="1"/>
          </p:cNvSpPr>
          <p:nvPr>
            <p:ph type="title"/>
          </p:nvPr>
        </p:nvSpPr>
        <p:spPr>
          <a:xfrm>
            <a:off x="836679" y="723898"/>
            <a:ext cx="6002110" cy="1495425"/>
          </a:xfrm>
        </p:spPr>
        <p:txBody>
          <a:bodyPr>
            <a:normAutofit/>
          </a:bodyPr>
          <a:lstStyle/>
          <a:p>
            <a:r>
              <a:rPr lang="bs" sz="4000" b="0" i="0" u="none" strike="noStrike">
                <a:effectLst/>
                <a:latin typeface="-webkit-standard"/>
              </a:rPr>
              <a:t>Taktika zelenog pranja: Nejasne tvrdnje</a:t>
            </a:r>
            <a:endParaRPr lang="en-US" sz="4000"/>
          </a:p>
        </p:txBody>
      </p:sp>
      <p:sp>
        <p:nvSpPr>
          <p:cNvPr id="3" name="Content Placeholder 2">
            <a:extLst>
              <a:ext uri="{FF2B5EF4-FFF2-40B4-BE49-F238E27FC236}">
                <a16:creationId xmlns:a16="http://schemas.microsoft.com/office/drawing/2014/main" id="{6680DBF7-DDB3-B591-6FB9-76CF3D3A0AC8}"/>
              </a:ext>
            </a:extLst>
          </p:cNvPr>
          <p:cNvSpPr>
            <a:spLocks noGrp="1"/>
          </p:cNvSpPr>
          <p:nvPr>
            <p:ph idx="1"/>
          </p:nvPr>
        </p:nvSpPr>
        <p:spPr>
          <a:xfrm>
            <a:off x="836680" y="2405067"/>
            <a:ext cx="6002110" cy="3729034"/>
          </a:xfrm>
        </p:spPr>
        <p:txBody>
          <a:bodyPr>
            <a:normAutofit/>
          </a:bodyPr>
          <a:lstStyle/>
          <a:p>
            <a:r>
              <a:rPr lang="bs" sz="2000" b="1" i="0" u="none" strike="noStrike" dirty="0">
                <a:effectLst/>
              </a:rPr>
              <a:t>„Ekološki prihvatljivi“ proizvodi</a:t>
            </a:r>
          </a:p>
          <a:p>
            <a:pPr>
              <a:buFont typeface="Arial" panose="020B0604020202020204" pitchFamily="34" charset="0"/>
              <a:buChar char="•"/>
            </a:pPr>
            <a:r>
              <a:rPr lang="bs" sz="2000" b="0" i="0" u="none" strike="noStrike" dirty="0">
                <a:effectLst/>
              </a:rPr>
              <a:t>Nejasne tvrdnje poput „ekološki prihvatljivo“ su još jedna uobičajena taktika zelenog pranja. Bez konkretnih detalja ili dokaza, ove tvrdnje mogu biti besmislene.</a:t>
            </a:r>
          </a:p>
          <a:p>
            <a:pPr>
              <a:buFont typeface="Arial" panose="020B0604020202020204" pitchFamily="34" charset="0"/>
              <a:buChar char="•"/>
            </a:pPr>
            <a:r>
              <a:rPr lang="bs" sz="2000" b="0" i="0" u="none" strike="noStrike" dirty="0">
                <a:effectLst/>
              </a:rPr>
              <a:t>Na primjer, jedan poznati proizvođač automobila svojevremeno je reklamirao svoja vozila kao „eko-prijateljske“ jer su malo poboljšali potrošnju goriva. Međutim, ovi automobili su i dalje značajno doprinijeli emisiji CO2, a oznaka "eko-prijateljski" više se odnosila na marketing nego na bilo kakvu značajnu korist za okolinu.</a:t>
            </a:r>
          </a:p>
          <a:p>
            <a:endParaRPr lang="en-US" sz="2000" dirty="0"/>
          </a:p>
        </p:txBody>
      </p:sp>
      <p:pic>
        <p:nvPicPr>
          <p:cNvPr id="5" name="Picture 4" descr="A green and white logo&#10;&#10;Description automatically generated">
            <a:extLst>
              <a:ext uri="{FF2B5EF4-FFF2-40B4-BE49-F238E27FC236}">
                <a16:creationId xmlns:a16="http://schemas.microsoft.com/office/drawing/2014/main" id="{6E489CD6-953B-CF6B-1129-9B08B65A3C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206197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AC8BE-2E28-97ED-1904-051F3F6B81A2}"/>
              </a:ext>
            </a:extLst>
          </p:cNvPr>
          <p:cNvSpPr>
            <a:spLocks noGrp="1"/>
          </p:cNvSpPr>
          <p:nvPr>
            <p:ph type="title"/>
          </p:nvPr>
        </p:nvSpPr>
        <p:spPr>
          <a:xfrm>
            <a:off x="838200" y="365126"/>
            <a:ext cx="10515600" cy="1306440"/>
          </a:xfrm>
        </p:spPr>
        <p:txBody>
          <a:bodyPr>
            <a:normAutofit/>
          </a:bodyPr>
          <a:lstStyle/>
          <a:p>
            <a:r>
              <a:rPr lang="bs" sz="4000" b="0" i="0" u="none" strike="noStrike">
                <a:effectLst/>
                <a:latin typeface="-webkit-standard"/>
              </a:rPr>
              <a:t>Taktika zelenog pranja: skriveni kompromisi</a:t>
            </a:r>
            <a:endParaRPr lang="en-US" sz="4000"/>
          </a:p>
        </p:txBody>
      </p:sp>
      <p:sp>
        <p:nvSpPr>
          <p:cNvPr id="3" name="Content Placeholder 2">
            <a:extLst>
              <a:ext uri="{FF2B5EF4-FFF2-40B4-BE49-F238E27FC236}">
                <a16:creationId xmlns:a16="http://schemas.microsoft.com/office/drawing/2014/main" id="{5D65E845-366A-A336-8B92-5222FA682DAA}"/>
              </a:ext>
            </a:extLst>
          </p:cNvPr>
          <p:cNvSpPr>
            <a:spLocks noGrp="1"/>
          </p:cNvSpPr>
          <p:nvPr>
            <p:ph idx="1"/>
          </p:nvPr>
        </p:nvSpPr>
        <p:spPr>
          <a:xfrm>
            <a:off x="838200" y="1825625"/>
            <a:ext cx="6714066" cy="4301437"/>
          </a:xfrm>
        </p:spPr>
        <p:txBody>
          <a:bodyPr>
            <a:normAutofit/>
          </a:bodyPr>
          <a:lstStyle/>
          <a:p>
            <a:r>
              <a:rPr lang="bs" sz="2000" b="1" i="0" u="none" strike="noStrike" dirty="0">
                <a:effectLst/>
              </a:rPr>
              <a:t>Energetski efikasni proizvodi visoke toksičnosti</a:t>
            </a:r>
          </a:p>
          <a:p>
            <a:pPr>
              <a:buFont typeface="Arial" panose="020B0604020202020204" pitchFamily="34" charset="0"/>
              <a:buChar char="•"/>
            </a:pPr>
            <a:r>
              <a:rPr lang="bs" sz="2000" b="0" i="0" u="none" strike="noStrike" dirty="0">
                <a:effectLst/>
              </a:rPr>
              <a:t>Skriveni kompromisi se javljaju kada se proizvod reklamira kao ekološki prihvatljiv u jednom području, dok se drugi štetni aspekti umanjuju ili ignorišu.</a:t>
            </a:r>
          </a:p>
          <a:p>
            <a:pPr>
              <a:buFont typeface="Arial" panose="020B0604020202020204" pitchFamily="34" charset="0"/>
              <a:buChar char="•"/>
            </a:pPr>
            <a:r>
              <a:rPr lang="bs" sz="2000" b="0" i="0" u="none" strike="noStrike" dirty="0">
                <a:effectLst/>
              </a:rPr>
              <a:t>Velika elektronska kompanija promovisala je svoje energetski efikasne LED sijalice, naglašavajući njihovu manju potrošnju električne energije. Međutim, kompanija nije otkrila da sijalice sadrže štetne materijale poput žive, koja predstavlja značajne opasnosti po životnu sredinu ako se ne odlože na odgovarajući način. Ovo je primjer naglašavanja jednog pozitivnog aspekta uz skrivanje štetnog kompromisa.</a:t>
            </a:r>
          </a:p>
          <a:p>
            <a:endParaRPr lang="en-US" sz="2000" dirty="0"/>
          </a:p>
        </p:txBody>
      </p:sp>
      <p:pic>
        <p:nvPicPr>
          <p:cNvPr id="4" name="Picture 3">
            <a:extLst>
              <a:ext uri="{FF2B5EF4-FFF2-40B4-BE49-F238E27FC236}">
                <a16:creationId xmlns:a16="http://schemas.microsoft.com/office/drawing/2014/main" id="{16A545D4-DE71-1200-4D41-0EF20E1233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89296" y="1843285"/>
            <a:ext cx="3364502" cy="3728611"/>
          </a:xfrm>
          <a:prstGeom prst="rect">
            <a:avLst/>
          </a:prstGeom>
        </p:spPr>
      </p:pic>
    </p:spTree>
    <p:extLst>
      <p:ext uri="{BB962C8B-B14F-4D97-AF65-F5344CB8AC3E}">
        <p14:creationId xmlns:p14="http://schemas.microsoft.com/office/powerpoint/2010/main" val="194790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27243-24BF-FD63-011D-C627CB6E7751}"/>
              </a:ext>
            </a:extLst>
          </p:cNvPr>
          <p:cNvSpPr>
            <a:spLocks noGrp="1"/>
          </p:cNvSpPr>
          <p:nvPr>
            <p:ph type="title"/>
          </p:nvPr>
        </p:nvSpPr>
        <p:spPr>
          <a:xfrm>
            <a:off x="761802" y="240241"/>
            <a:ext cx="10760054" cy="1228299"/>
          </a:xfrm>
        </p:spPr>
        <p:txBody>
          <a:bodyPr>
            <a:normAutofit/>
          </a:bodyPr>
          <a:lstStyle/>
          <a:p>
            <a:r>
              <a:rPr lang="bs" sz="4000" b="0" i="0" u="none" strike="noStrike">
                <a:effectLst/>
                <a:latin typeface="-webkit-standard"/>
              </a:rPr>
              <a:t>Posljedice zelenog pranja</a:t>
            </a:r>
            <a:endParaRPr lang="en-US" sz="4000"/>
          </a:p>
        </p:txBody>
      </p:sp>
      <p:sp>
        <p:nvSpPr>
          <p:cNvPr id="3" name="Content Placeholder 2">
            <a:extLst>
              <a:ext uri="{FF2B5EF4-FFF2-40B4-BE49-F238E27FC236}">
                <a16:creationId xmlns:a16="http://schemas.microsoft.com/office/drawing/2014/main" id="{E24B7812-D86C-8F26-C10D-874529C49543}"/>
              </a:ext>
            </a:extLst>
          </p:cNvPr>
          <p:cNvSpPr>
            <a:spLocks noGrp="1"/>
          </p:cNvSpPr>
          <p:nvPr>
            <p:ph idx="1"/>
          </p:nvPr>
        </p:nvSpPr>
        <p:spPr>
          <a:xfrm>
            <a:off x="761802" y="2321476"/>
            <a:ext cx="5482244" cy="3850724"/>
          </a:xfrm>
        </p:spPr>
        <p:txBody>
          <a:bodyPr anchor="ctr">
            <a:normAutofit lnSpcReduction="10000"/>
          </a:bodyPr>
          <a:lstStyle/>
          <a:p>
            <a:r>
              <a:rPr lang="bs" sz="2400" dirty="0"/>
              <a:t>Zeleno pranje može dovesti do značajnog gubitka povjerenja potrošača, koje je teško obnoviti.</a:t>
            </a:r>
          </a:p>
          <a:p>
            <a:r>
              <a:rPr lang="bs" sz="2400" dirty="0"/>
              <a:t>Kompanije koje su uhvaćene u zelenom pranju često se suočavaju s negativnim reakcijama javnosti, pravnim postupcima i kaznama.</a:t>
            </a:r>
          </a:p>
          <a:p>
            <a:r>
              <a:rPr lang="bs" sz="2400" dirty="0"/>
              <a:t>Sa sve višim propisima oko tvrdnji o održivosti, preduzeća moraju biti transparentna i tačna u svojoj komunikaciji kako bi izbjegli ove rizike.</a:t>
            </a:r>
          </a:p>
        </p:txBody>
      </p:sp>
      <p:pic>
        <p:nvPicPr>
          <p:cNvPr id="5" name="Picture 4" descr="A torn paper with a picture of a factory&#10;&#10;Description automatically generated">
            <a:extLst>
              <a:ext uri="{FF2B5EF4-FFF2-40B4-BE49-F238E27FC236}">
                <a16:creationId xmlns:a16="http://schemas.microsoft.com/office/drawing/2014/main" id="{80925CF4-B9E6-7A0E-C642-CC62285A6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3650" y="2781757"/>
            <a:ext cx="5178206" cy="2886849"/>
          </a:xfrm>
          <a:prstGeom prst="rect">
            <a:avLst/>
          </a:prstGeom>
        </p:spPr>
      </p:pic>
    </p:spTree>
    <p:extLst>
      <p:ext uri="{BB962C8B-B14F-4D97-AF65-F5344CB8AC3E}">
        <p14:creationId xmlns:p14="http://schemas.microsoft.com/office/powerpoint/2010/main" val="459214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1668</TotalTime>
  <Words>1231</Words>
  <Application>Microsoft Macintosh PowerPoint</Application>
  <PresentationFormat>Widescreen</PresentationFormat>
  <Paragraphs>176</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-webkit-standard</vt:lpstr>
      <vt:lpstr>Aptos</vt:lpstr>
      <vt:lpstr>Aptos Display</vt:lpstr>
      <vt:lpstr>Arial</vt:lpstr>
      <vt:lpstr>Calibri</vt:lpstr>
      <vt:lpstr>Open Sans</vt:lpstr>
      <vt:lpstr>Office Theme</vt:lpstr>
      <vt:lpstr>Greenwashing</vt:lpstr>
      <vt:lpstr>Greenwashing</vt:lpstr>
      <vt:lpstr>Greenwashing</vt:lpstr>
      <vt:lpstr>Razumijevanje zelenog pranja</vt:lpstr>
      <vt:lpstr>Razumijevanje zelenog pranja</vt:lpstr>
      <vt:lpstr>Taktika zelenog pranja: obmanjujuće etikete</vt:lpstr>
      <vt:lpstr>Taktika zelenog pranja: Nejasne tvrdnje</vt:lpstr>
      <vt:lpstr>Taktika zelenog pranja: skriveni kompromisi</vt:lpstr>
      <vt:lpstr>Posljedice zelenog pranja</vt:lpstr>
      <vt:lpstr>Grupna aktivnost</vt:lpstr>
      <vt:lpstr>Grupna aktivnost</vt:lpstr>
      <vt:lpstr>Ryanair</vt:lpstr>
      <vt:lpstr>Ecover</vt:lpstr>
      <vt:lpstr>Hefty</vt:lpstr>
      <vt:lpstr>Target</vt:lpstr>
      <vt:lpstr>KLM</vt:lpstr>
      <vt:lpstr>LEGO</vt:lpstr>
      <vt:lpstr>Quantas</vt:lpstr>
      <vt:lpstr>Seventh Generation</vt:lpstr>
      <vt:lpstr>Slučajevi zelenog pranja</vt:lpstr>
      <vt:lpstr>Volkswagenov skandal "Čist dizel"</vt:lpstr>
      <vt:lpstr>BP-ova kampanja “Beyond Petroleum”.</vt:lpstr>
      <vt:lpstr>Nestléova flaširana voda “Održivost”</vt:lpstr>
      <vt:lpstr>H&amp;M-ova “Conscious” kolekcija</vt:lpstr>
      <vt:lpstr>Hotelska industrija</vt:lpstr>
      <vt:lpstr>Potražnja potrošača za autentičnošću</vt:lpstr>
      <vt:lpstr>Ključni principi istinske održivosti</vt:lpstr>
      <vt:lpstr>Ključni principi istinske održivosti</vt:lpstr>
      <vt:lpstr>Integracija održivosti u poslovne strategije</vt:lpstr>
      <vt:lpstr>Održivi lanci snabdevanja</vt:lpstr>
      <vt:lpstr>Korporativna društvena odgovornost (CSR)</vt:lpstr>
      <vt:lpstr>Prevazilaženje izazova</vt:lpstr>
      <vt:lpstr>Metrika i mjerenje</vt:lpstr>
      <vt:lpstr>Komunikacija i transparentnost</vt:lpstr>
      <vt:lpstr>Angažman zaposlenih</vt:lpstr>
      <vt:lpstr>Inovacije i tehnologija</vt:lpstr>
      <vt:lpstr>Izvještavanje o održivosti</vt:lpstr>
      <vt:lpstr>Ugrađivanje održivosti u organizacionu kulturu</vt:lpstr>
      <vt:lpstr>Slučajevi istinske promjene u održivosti</vt:lpstr>
      <vt:lpstr>Patagonija - Posvećenost ekološkom aktivizmu</vt:lpstr>
      <vt:lpstr>Unilever - Plan održivog života</vt:lpstr>
      <vt:lpstr>IKEA - Pozitivna strategija ljudi i planeta</vt:lpstr>
      <vt:lpstr>Interface - Mission Zero</vt:lpstr>
      <vt:lpstr>Interface - Mission Zero</vt:lpstr>
      <vt:lpstr>Microsoft - Carbon Negative do 2030</vt:lpstr>
      <vt:lpstr>Google – Carbon Neutral od 2007</vt:lpstr>
      <vt:lpstr>PowerPoint Presentation</vt:lpstr>
      <vt:lpstr>Starbucks - Inicijativa zelenih prodavnica</vt:lpstr>
      <vt:lpstr>Cadbury – održivi lanac vrijednosti</vt:lpstr>
      <vt:lpstr>Adidas – Run for the Oceans</vt:lpstr>
      <vt:lpstr>Apple</vt:lpstr>
      <vt:lpstr>Lush</vt:lpstr>
      <vt:lpstr>UPS</vt:lpstr>
      <vt:lpstr>Frosch</vt:lpstr>
      <vt:lpstr>Zaključak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Greenwashing</dc:title>
  <dc:creator>Igor Todorovic</dc:creator>
  <cp:lastModifiedBy>Milan Damjanović</cp:lastModifiedBy>
  <cp:revision>17</cp:revision>
  <dcterms:created xsi:type="dcterms:W3CDTF">2024-09-03T13:19:05Z</dcterms:created>
  <dcterms:modified xsi:type="dcterms:W3CDTF">2026-04-27T15:49:55Z</dcterms:modified>
</cp:coreProperties>
</file>