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81" r:id="rId19"/>
    <p:sldId id="280" r:id="rId20"/>
    <p:sldId id="272" r:id="rId21"/>
    <p:sldId id="274" r:id="rId22"/>
    <p:sldId id="275" r:id="rId23"/>
    <p:sldId id="279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BC7DF-55CD-49A1-A8B1-1B2ED7EE8F7E}" v="61" dt="2023-03-24T11:38:0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 Gligorić" userId="5443d318-0c48-4f25-a7e6-c98ad036cfa9" providerId="ADAL" clId="{579BC7DF-55CD-49A1-A8B1-1B2ED7EE8F7E}"/>
    <pc:docChg chg="undo redo custSel addSld modSld sldOrd">
      <pc:chgData name="Dragan Gligorić" userId="5443d318-0c48-4f25-a7e6-c98ad036cfa9" providerId="ADAL" clId="{579BC7DF-55CD-49A1-A8B1-1B2ED7EE8F7E}" dt="2023-03-24T11:45:16.033" v="3381" actId="20577"/>
      <pc:docMkLst>
        <pc:docMk/>
      </pc:docMkLst>
      <pc:sldChg chg="modSp new mod">
        <pc:chgData name="Dragan Gligorić" userId="5443d318-0c48-4f25-a7e6-c98ad036cfa9" providerId="ADAL" clId="{579BC7DF-55CD-49A1-A8B1-1B2ED7EE8F7E}" dt="2023-03-23T09:18:06.709" v="256" actId="27636"/>
        <pc:sldMkLst>
          <pc:docMk/>
          <pc:sldMk cId="3252648030" sldId="256"/>
        </pc:sldMkLst>
        <pc:spChg chg="mod">
          <ac:chgData name="Dragan Gligorić" userId="5443d318-0c48-4f25-a7e6-c98ad036cfa9" providerId="ADAL" clId="{579BC7DF-55CD-49A1-A8B1-1B2ED7EE8F7E}" dt="2023-03-23T09:15:50.298" v="31" actId="20577"/>
          <ac:spMkLst>
            <pc:docMk/>
            <pc:sldMk cId="3252648030" sldId="256"/>
            <ac:spMk id="2" creationId="{D4705DE4-2E44-A002-16B8-1B504F45FBE7}"/>
          </ac:spMkLst>
        </pc:spChg>
        <pc:spChg chg="mod">
          <ac:chgData name="Dragan Gligorić" userId="5443d318-0c48-4f25-a7e6-c98ad036cfa9" providerId="ADAL" clId="{579BC7DF-55CD-49A1-A8B1-1B2ED7EE8F7E}" dt="2023-03-23T09:18:06.709" v="256" actId="27636"/>
          <ac:spMkLst>
            <pc:docMk/>
            <pc:sldMk cId="3252648030" sldId="256"/>
            <ac:spMk id="3" creationId="{574BBE53-B5DB-7BAE-38F8-532596F6BBAD}"/>
          </ac:spMkLst>
        </pc:spChg>
      </pc:sldChg>
      <pc:sldChg chg="modSp new mod">
        <pc:chgData name="Dragan Gligorić" userId="5443d318-0c48-4f25-a7e6-c98ad036cfa9" providerId="ADAL" clId="{579BC7DF-55CD-49A1-A8B1-1B2ED7EE8F7E}" dt="2023-03-23T09:31:45.034" v="1436" actId="20577"/>
        <pc:sldMkLst>
          <pc:docMk/>
          <pc:sldMk cId="3432217987" sldId="257"/>
        </pc:sldMkLst>
        <pc:spChg chg="mod">
          <ac:chgData name="Dragan Gligorić" userId="5443d318-0c48-4f25-a7e6-c98ad036cfa9" providerId="ADAL" clId="{579BC7DF-55CD-49A1-A8B1-1B2ED7EE8F7E}" dt="2023-03-23T09:29:29.455" v="1238" actId="1076"/>
          <ac:spMkLst>
            <pc:docMk/>
            <pc:sldMk cId="3432217987" sldId="257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09:31:45.034" v="1436" actId="20577"/>
          <ac:spMkLst>
            <pc:docMk/>
            <pc:sldMk cId="3432217987" sldId="257"/>
            <ac:spMk id="3" creationId="{3754C387-8262-A587-075C-605D4F5CF890}"/>
          </ac:spMkLst>
        </pc:spChg>
      </pc:sldChg>
      <pc:sldChg chg="add">
        <pc:chgData name="Dragan Gligorić" userId="5443d318-0c48-4f25-a7e6-c98ad036cfa9" providerId="ADAL" clId="{579BC7DF-55CD-49A1-A8B1-1B2ED7EE8F7E}" dt="2023-03-23T09:20:34.792" v="580" actId="2890"/>
        <pc:sldMkLst>
          <pc:docMk/>
          <pc:sldMk cId="699268192" sldId="258"/>
        </pc:sldMkLst>
      </pc:sldChg>
      <pc:sldChg chg="addSp delSp modSp new mod">
        <pc:chgData name="Dragan Gligorić" userId="5443d318-0c48-4f25-a7e6-c98ad036cfa9" providerId="ADAL" clId="{579BC7DF-55CD-49A1-A8B1-1B2ED7EE8F7E}" dt="2023-03-23T09:52:35.694" v="1614" actId="1076"/>
        <pc:sldMkLst>
          <pc:docMk/>
          <pc:sldMk cId="2654915679" sldId="259"/>
        </pc:sldMkLst>
        <pc:spChg chg="mod">
          <ac:chgData name="Dragan Gligorić" userId="5443d318-0c48-4f25-a7e6-c98ad036cfa9" providerId="ADAL" clId="{579BC7DF-55CD-49A1-A8B1-1B2ED7EE8F7E}" dt="2023-03-23T09:47:50.177" v="1534" actId="20577"/>
          <ac:spMkLst>
            <pc:docMk/>
            <pc:sldMk cId="2654915679" sldId="259"/>
            <ac:spMk id="2" creationId="{39352FE1-6F8D-8969-7160-71AB32143FF8}"/>
          </ac:spMkLst>
        </pc:spChg>
        <pc:spChg chg="add del">
          <ac:chgData name="Dragan Gligorić" userId="5443d318-0c48-4f25-a7e6-c98ad036cfa9" providerId="ADAL" clId="{579BC7DF-55CD-49A1-A8B1-1B2ED7EE8F7E}" dt="2023-03-23T09:46:51.854" v="1472" actId="22"/>
          <ac:spMkLst>
            <pc:docMk/>
            <pc:sldMk cId="2654915679" sldId="259"/>
            <ac:spMk id="3" creationId="{D022E6B8-B0E8-94ED-B608-C4DEB0E958B4}"/>
          </ac:spMkLst>
        </pc:spChg>
        <pc:picChg chg="add mod ord">
          <ac:chgData name="Dragan Gligorić" userId="5443d318-0c48-4f25-a7e6-c98ad036cfa9" providerId="ADAL" clId="{579BC7DF-55CD-49A1-A8B1-1B2ED7EE8F7E}" dt="2023-03-23T09:52:31.118" v="1612" actId="1076"/>
          <ac:picMkLst>
            <pc:docMk/>
            <pc:sldMk cId="2654915679" sldId="259"/>
            <ac:picMk id="5" creationId="{4DA16FDC-AD9B-C859-7818-5FABDCB64C3D}"/>
          </ac:picMkLst>
        </pc:picChg>
        <pc:picChg chg="add mod">
          <ac:chgData name="Dragan Gligorić" userId="5443d318-0c48-4f25-a7e6-c98ad036cfa9" providerId="ADAL" clId="{579BC7DF-55CD-49A1-A8B1-1B2ED7EE8F7E}" dt="2023-03-23T09:52:33.435" v="1613" actId="1076"/>
          <ac:picMkLst>
            <pc:docMk/>
            <pc:sldMk cId="2654915679" sldId="259"/>
            <ac:picMk id="6" creationId="{17F71D7A-4DB3-6D0D-80F4-26E1D427FDBE}"/>
          </ac:picMkLst>
        </pc:picChg>
        <pc:picChg chg="add mod">
          <ac:chgData name="Dragan Gligorić" userId="5443d318-0c48-4f25-a7e6-c98ad036cfa9" providerId="ADAL" clId="{579BC7DF-55CD-49A1-A8B1-1B2ED7EE8F7E}" dt="2023-03-23T09:52:35.694" v="1614" actId="1076"/>
          <ac:picMkLst>
            <pc:docMk/>
            <pc:sldMk cId="2654915679" sldId="259"/>
            <ac:picMk id="7" creationId="{A5795671-03FD-5189-44C4-A9805EDE1CF7}"/>
          </ac:picMkLst>
        </pc:picChg>
      </pc:sldChg>
      <pc:sldChg chg="addSp delSp modSp add mod modClrScheme chgLayout">
        <pc:chgData name="Dragan Gligorić" userId="5443d318-0c48-4f25-a7e6-c98ad036cfa9" providerId="ADAL" clId="{579BC7DF-55CD-49A1-A8B1-1B2ED7EE8F7E}" dt="2023-03-23T09:51:57.697" v="1605" actId="1076"/>
        <pc:sldMkLst>
          <pc:docMk/>
          <pc:sldMk cId="434490295" sldId="260"/>
        </pc:sldMkLst>
        <pc:spChg chg="mod ord">
          <ac:chgData name="Dragan Gligorić" userId="5443d318-0c48-4f25-a7e6-c98ad036cfa9" providerId="ADAL" clId="{579BC7DF-55CD-49A1-A8B1-1B2ED7EE8F7E}" dt="2023-03-23T09:49:23.037" v="1556" actId="700"/>
          <ac:spMkLst>
            <pc:docMk/>
            <pc:sldMk cId="434490295" sldId="260"/>
            <ac:spMk id="2" creationId="{39352FE1-6F8D-8969-7160-71AB32143FF8}"/>
          </ac:spMkLst>
        </pc:spChg>
        <pc:spChg chg="add del mod">
          <ac:chgData name="Dragan Gligorić" userId="5443d318-0c48-4f25-a7e6-c98ad036cfa9" providerId="ADAL" clId="{579BC7DF-55CD-49A1-A8B1-1B2ED7EE8F7E}" dt="2023-03-23T09:48:32.697" v="1537" actId="22"/>
          <ac:spMkLst>
            <pc:docMk/>
            <pc:sldMk cId="434490295" sldId="260"/>
            <ac:spMk id="4" creationId="{E734AEF5-DFBC-F4E7-1517-4E3266AC48A7}"/>
          </ac:spMkLst>
        </pc:spChg>
        <pc:spChg chg="add mod">
          <ac:chgData name="Dragan Gligorić" userId="5443d318-0c48-4f25-a7e6-c98ad036cfa9" providerId="ADAL" clId="{579BC7DF-55CD-49A1-A8B1-1B2ED7EE8F7E}" dt="2023-03-23T09:51:46.619" v="1602" actId="1076"/>
          <ac:spMkLst>
            <pc:docMk/>
            <pc:sldMk cId="434490295" sldId="260"/>
            <ac:spMk id="12" creationId="{6F5335E8-6C7E-BE28-AE5D-A738B9A56721}"/>
          </ac:spMkLst>
        </pc:spChg>
        <pc:spChg chg="add del">
          <ac:chgData name="Dragan Gligorić" userId="5443d318-0c48-4f25-a7e6-c98ad036cfa9" providerId="ADAL" clId="{579BC7DF-55CD-49A1-A8B1-1B2ED7EE8F7E}" dt="2023-03-23T09:50:46.225" v="1575" actId="22"/>
          <ac:spMkLst>
            <pc:docMk/>
            <pc:sldMk cId="434490295" sldId="260"/>
            <ac:spMk id="14" creationId="{BE0E2638-53DE-D8C8-8AAD-E30D58D9919A}"/>
          </ac:spMkLst>
        </pc:spChg>
        <pc:picChg chg="del">
          <ac:chgData name="Dragan Gligorić" userId="5443d318-0c48-4f25-a7e6-c98ad036cfa9" providerId="ADAL" clId="{579BC7DF-55CD-49A1-A8B1-1B2ED7EE8F7E}" dt="2023-03-23T09:47:58.724" v="1536" actId="478"/>
          <ac:picMkLst>
            <pc:docMk/>
            <pc:sldMk cId="434490295" sldId="260"/>
            <ac:picMk id="5" creationId="{4DA16FDC-AD9B-C859-7818-5FABDCB64C3D}"/>
          </ac:picMkLst>
        </pc:picChg>
        <pc:picChg chg="add mod ord">
          <ac:chgData name="Dragan Gligorić" userId="5443d318-0c48-4f25-a7e6-c98ad036cfa9" providerId="ADAL" clId="{579BC7DF-55CD-49A1-A8B1-1B2ED7EE8F7E}" dt="2023-03-23T09:49:23.037" v="1556" actId="700"/>
          <ac:picMkLst>
            <pc:docMk/>
            <pc:sldMk cId="434490295" sldId="260"/>
            <ac:picMk id="7" creationId="{1C6BA144-AB1C-C665-FADD-73F042D21656}"/>
          </ac:picMkLst>
        </pc:picChg>
        <pc:picChg chg="add mod">
          <ac:chgData name="Dragan Gligorić" userId="5443d318-0c48-4f25-a7e6-c98ad036cfa9" providerId="ADAL" clId="{579BC7DF-55CD-49A1-A8B1-1B2ED7EE8F7E}" dt="2023-03-23T09:51:57.697" v="1605" actId="1076"/>
          <ac:picMkLst>
            <pc:docMk/>
            <pc:sldMk cId="434490295" sldId="260"/>
            <ac:picMk id="9" creationId="{A420956B-5943-FC93-F203-E87701609051}"/>
          </ac:picMkLst>
        </pc:picChg>
        <pc:picChg chg="add mod">
          <ac:chgData name="Dragan Gligorić" userId="5443d318-0c48-4f25-a7e6-c98ad036cfa9" providerId="ADAL" clId="{579BC7DF-55CD-49A1-A8B1-1B2ED7EE8F7E}" dt="2023-03-23T09:51:55.148" v="1604" actId="1076"/>
          <ac:picMkLst>
            <pc:docMk/>
            <pc:sldMk cId="434490295" sldId="260"/>
            <ac:picMk id="11" creationId="{12465DBE-4C14-5803-CF6B-979AFFD10BD1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1:34:26.042" v="1625" actId="14100"/>
        <pc:sldMkLst>
          <pc:docMk/>
          <pc:sldMk cId="3649631555" sldId="261"/>
        </pc:sldMkLst>
        <pc:spChg chg="add del mod">
          <ac:chgData name="Dragan Gligorić" userId="5443d318-0c48-4f25-a7e6-c98ad036cfa9" providerId="ADAL" clId="{579BC7DF-55CD-49A1-A8B1-1B2ED7EE8F7E}" dt="2023-03-23T11:32:35.157" v="1617" actId="478"/>
          <ac:spMkLst>
            <pc:docMk/>
            <pc:sldMk cId="3649631555" sldId="261"/>
            <ac:spMk id="4" creationId="{4C90C6FC-BCCD-DCC0-E447-6ADEF513ED63}"/>
          </ac:spMkLst>
        </pc:spChg>
        <pc:picChg chg="add mod">
          <ac:chgData name="Dragan Gligorić" userId="5443d318-0c48-4f25-a7e6-c98ad036cfa9" providerId="ADAL" clId="{579BC7DF-55CD-49A1-A8B1-1B2ED7EE8F7E}" dt="2023-03-23T11:34:26.042" v="1625" actId="14100"/>
          <ac:picMkLst>
            <pc:docMk/>
            <pc:sldMk cId="3649631555" sldId="261"/>
            <ac:picMk id="6" creationId="{D2C4129A-86C7-20B1-7783-E8A884FC623A}"/>
          </ac:picMkLst>
        </pc:picChg>
        <pc:picChg chg="del">
          <ac:chgData name="Dragan Gligorić" userId="5443d318-0c48-4f25-a7e6-c98ad036cfa9" providerId="ADAL" clId="{579BC7DF-55CD-49A1-A8B1-1B2ED7EE8F7E}" dt="2023-03-23T11:32:32.581" v="1616" actId="478"/>
          <ac:picMkLst>
            <pc:docMk/>
            <pc:sldMk cId="3649631555" sldId="261"/>
            <ac:picMk id="7" creationId="{1C6BA144-AB1C-C665-FADD-73F042D21656}"/>
          </ac:picMkLst>
        </pc:picChg>
        <pc:picChg chg="del">
          <ac:chgData name="Dragan Gligorić" userId="5443d318-0c48-4f25-a7e6-c98ad036cfa9" providerId="ADAL" clId="{579BC7DF-55CD-49A1-A8B1-1B2ED7EE8F7E}" dt="2023-03-23T11:32:37.173" v="1619" actId="478"/>
          <ac:picMkLst>
            <pc:docMk/>
            <pc:sldMk cId="3649631555" sldId="261"/>
            <ac:picMk id="9" creationId="{A420956B-5943-FC93-F203-E87701609051}"/>
          </ac:picMkLst>
        </pc:picChg>
        <pc:picChg chg="del">
          <ac:chgData name="Dragan Gligorić" userId="5443d318-0c48-4f25-a7e6-c98ad036cfa9" providerId="ADAL" clId="{579BC7DF-55CD-49A1-A8B1-1B2ED7EE8F7E}" dt="2023-03-23T11:32:36.393" v="1618" actId="478"/>
          <ac:picMkLst>
            <pc:docMk/>
            <pc:sldMk cId="3649631555" sldId="261"/>
            <ac:picMk id="11" creationId="{12465DBE-4C14-5803-CF6B-979AFFD10BD1}"/>
          </ac:picMkLst>
        </pc:picChg>
      </pc:sldChg>
      <pc:sldChg chg="modSp add mod ord">
        <pc:chgData name="Dragan Gligorić" userId="5443d318-0c48-4f25-a7e6-c98ad036cfa9" providerId="ADAL" clId="{579BC7DF-55CD-49A1-A8B1-1B2ED7EE8F7E}" dt="2023-03-23T11:36:43.710" v="1819" actId="20577"/>
        <pc:sldMkLst>
          <pc:docMk/>
          <pc:sldMk cId="1644386624" sldId="262"/>
        </pc:sldMkLst>
        <pc:spChg chg="mod">
          <ac:chgData name="Dragan Gligorić" userId="5443d318-0c48-4f25-a7e6-c98ad036cfa9" providerId="ADAL" clId="{579BC7DF-55CD-49A1-A8B1-1B2ED7EE8F7E}" dt="2023-03-23T11:35:39.006" v="1639"/>
          <ac:spMkLst>
            <pc:docMk/>
            <pc:sldMk cId="1644386624" sldId="262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1:36:43.710" v="1819" actId="20577"/>
          <ac:spMkLst>
            <pc:docMk/>
            <pc:sldMk cId="1644386624" sldId="262"/>
            <ac:spMk id="3" creationId="{3754C387-8262-A587-075C-605D4F5CF890}"/>
          </ac:spMkLst>
        </pc:spChg>
      </pc:sldChg>
      <pc:sldChg chg="addSp delSp modSp add mod">
        <pc:chgData name="Dragan Gligorić" userId="5443d318-0c48-4f25-a7e6-c98ad036cfa9" providerId="ADAL" clId="{579BC7DF-55CD-49A1-A8B1-1B2ED7EE8F7E}" dt="2023-03-23T11:41:57.607" v="1832" actId="14100"/>
        <pc:sldMkLst>
          <pc:docMk/>
          <pc:sldMk cId="4047858945" sldId="263"/>
        </pc:sldMkLst>
        <pc:spChg chg="mod">
          <ac:chgData name="Dragan Gligorić" userId="5443d318-0c48-4f25-a7e6-c98ad036cfa9" providerId="ADAL" clId="{579BC7DF-55CD-49A1-A8B1-1B2ED7EE8F7E}" dt="2023-03-23T11:37:23.661" v="1823" actId="14100"/>
          <ac:spMkLst>
            <pc:docMk/>
            <pc:sldMk cId="4047858945" sldId="263"/>
            <ac:spMk id="2" creationId="{7DBABA6B-F89F-01D1-1C8F-E8DABD19E2AD}"/>
          </ac:spMkLst>
        </pc:spChg>
        <pc:spChg chg="del">
          <ac:chgData name="Dragan Gligorić" userId="5443d318-0c48-4f25-a7e6-c98ad036cfa9" providerId="ADAL" clId="{579BC7DF-55CD-49A1-A8B1-1B2ED7EE8F7E}" dt="2023-03-23T11:41:16.135" v="1824" actId="478"/>
          <ac:spMkLst>
            <pc:docMk/>
            <pc:sldMk cId="4047858945" sldId="263"/>
            <ac:spMk id="3" creationId="{3754C387-8262-A587-075C-605D4F5CF890}"/>
          </ac:spMkLst>
        </pc:spChg>
        <pc:spChg chg="add del mod">
          <ac:chgData name="Dragan Gligorić" userId="5443d318-0c48-4f25-a7e6-c98ad036cfa9" providerId="ADAL" clId="{579BC7DF-55CD-49A1-A8B1-1B2ED7EE8F7E}" dt="2023-03-23T11:41:18.636" v="1825" actId="478"/>
          <ac:spMkLst>
            <pc:docMk/>
            <pc:sldMk cId="4047858945" sldId="263"/>
            <ac:spMk id="5" creationId="{B79EDB7D-ADA7-A3E1-B1EF-3AA191B7CDB5}"/>
          </ac:spMkLst>
        </pc:spChg>
        <pc:picChg chg="add del">
          <ac:chgData name="Dragan Gligorić" userId="5443d318-0c48-4f25-a7e6-c98ad036cfa9" providerId="ADAL" clId="{579BC7DF-55CD-49A1-A8B1-1B2ED7EE8F7E}" dt="2023-03-23T11:41:23.643" v="1827" actId="478"/>
          <ac:picMkLst>
            <pc:docMk/>
            <pc:sldMk cId="4047858945" sldId="263"/>
            <ac:picMk id="7" creationId="{2FCB475B-3549-05AA-069A-D1F720249B84}"/>
          </ac:picMkLst>
        </pc:picChg>
        <pc:picChg chg="add mod">
          <ac:chgData name="Dragan Gligorić" userId="5443d318-0c48-4f25-a7e6-c98ad036cfa9" providerId="ADAL" clId="{579BC7DF-55CD-49A1-A8B1-1B2ED7EE8F7E}" dt="2023-03-23T11:41:57.607" v="1832" actId="14100"/>
          <ac:picMkLst>
            <pc:docMk/>
            <pc:sldMk cId="4047858945" sldId="263"/>
            <ac:picMk id="8" creationId="{D65BE3C6-7BD5-6C00-E89D-12199901416A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1:48:00.579" v="1932" actId="1076"/>
        <pc:sldMkLst>
          <pc:docMk/>
          <pc:sldMk cId="4093776696" sldId="264"/>
        </pc:sldMkLst>
        <pc:spChg chg="mod">
          <ac:chgData name="Dragan Gligorić" userId="5443d318-0c48-4f25-a7e6-c98ad036cfa9" providerId="ADAL" clId="{579BC7DF-55CD-49A1-A8B1-1B2ED7EE8F7E}" dt="2023-03-23T11:42:43.298" v="1838"/>
          <ac:spMkLst>
            <pc:docMk/>
            <pc:sldMk cId="4093776696" sldId="264"/>
            <ac:spMk id="2" creationId="{7DBABA6B-F89F-01D1-1C8F-E8DABD19E2AD}"/>
          </ac:spMkLst>
        </pc:spChg>
        <pc:spChg chg="add mod">
          <ac:chgData name="Dragan Gligorić" userId="5443d318-0c48-4f25-a7e6-c98ad036cfa9" providerId="ADAL" clId="{579BC7DF-55CD-49A1-A8B1-1B2ED7EE8F7E}" dt="2023-03-23T11:43:54.767" v="1899" actId="20577"/>
          <ac:spMkLst>
            <pc:docMk/>
            <pc:sldMk cId="4093776696" sldId="264"/>
            <ac:spMk id="4" creationId="{C2510F46-EE26-0886-652A-06260941C8D1}"/>
          </ac:spMkLst>
        </pc:spChg>
        <pc:spChg chg="add del">
          <ac:chgData name="Dragan Gligorić" userId="5443d318-0c48-4f25-a7e6-c98ad036cfa9" providerId="ADAL" clId="{579BC7DF-55CD-49A1-A8B1-1B2ED7EE8F7E}" dt="2023-03-23T11:44:29.670" v="1901"/>
          <ac:spMkLst>
            <pc:docMk/>
            <pc:sldMk cId="4093776696" sldId="264"/>
            <ac:spMk id="5" creationId="{FA8385F3-E7F4-28FD-8FD1-A5D7AFB76F79}"/>
          </ac:spMkLst>
        </pc:spChg>
        <pc:graphicFrameChg chg="add del">
          <ac:chgData name="Dragan Gligorić" userId="5443d318-0c48-4f25-a7e6-c98ad036cfa9" providerId="ADAL" clId="{579BC7DF-55CD-49A1-A8B1-1B2ED7EE8F7E}" dt="2023-03-23T11:44:29.670" v="1901"/>
          <ac:graphicFrameMkLst>
            <pc:docMk/>
            <pc:sldMk cId="4093776696" sldId="264"/>
            <ac:graphicFrameMk id="6" creationId="{390F1455-6AC7-FE5C-90AE-6BF6C31793E3}"/>
          </ac:graphicFrameMkLst>
        </pc:graphicFrameChg>
        <pc:picChg chg="add del">
          <ac:chgData name="Dragan Gligorić" userId="5443d318-0c48-4f25-a7e6-c98ad036cfa9" providerId="ADAL" clId="{579BC7DF-55CD-49A1-A8B1-1B2ED7EE8F7E}" dt="2023-03-23T11:42:22.402" v="1836"/>
          <ac:picMkLst>
            <pc:docMk/>
            <pc:sldMk cId="4093776696" sldId="264"/>
            <ac:picMk id="3" creationId="{67EADA77-E3C0-08CA-FA80-308EAFFCE0A4}"/>
          </ac:picMkLst>
        </pc:picChg>
        <pc:picChg chg="add mod modCrop">
          <ac:chgData name="Dragan Gligorić" userId="5443d318-0c48-4f25-a7e6-c98ad036cfa9" providerId="ADAL" clId="{579BC7DF-55CD-49A1-A8B1-1B2ED7EE8F7E}" dt="2023-03-23T11:48:00.579" v="1932" actId="1076"/>
          <ac:picMkLst>
            <pc:docMk/>
            <pc:sldMk cId="4093776696" sldId="264"/>
            <ac:picMk id="7" creationId="{43F58764-828D-637B-6B56-5A373B7EFA20}"/>
          </ac:picMkLst>
        </pc:picChg>
        <pc:picChg chg="del">
          <ac:chgData name="Dragan Gligorić" userId="5443d318-0c48-4f25-a7e6-c98ad036cfa9" providerId="ADAL" clId="{579BC7DF-55CD-49A1-A8B1-1B2ED7EE8F7E}" dt="2023-03-23T11:42:09.996" v="1834" actId="478"/>
          <ac:picMkLst>
            <pc:docMk/>
            <pc:sldMk cId="4093776696" sldId="264"/>
            <ac:picMk id="8" creationId="{D65BE3C6-7BD5-6C00-E89D-12199901416A}"/>
          </ac:picMkLst>
        </pc:picChg>
        <pc:picChg chg="add mod modCrop">
          <ac:chgData name="Dragan Gligorić" userId="5443d318-0c48-4f25-a7e6-c98ad036cfa9" providerId="ADAL" clId="{579BC7DF-55CD-49A1-A8B1-1B2ED7EE8F7E}" dt="2023-03-23T11:47:58.216" v="1931" actId="1076"/>
          <ac:picMkLst>
            <pc:docMk/>
            <pc:sldMk cId="4093776696" sldId="264"/>
            <ac:picMk id="9" creationId="{9E7DD69A-ACB7-99A6-47C9-A868F9096478}"/>
          </ac:picMkLst>
        </pc:picChg>
        <pc:picChg chg="add mod modCrop">
          <ac:chgData name="Dragan Gligorić" userId="5443d318-0c48-4f25-a7e6-c98ad036cfa9" providerId="ADAL" clId="{579BC7DF-55CD-49A1-A8B1-1B2ED7EE8F7E}" dt="2023-03-23T11:47:56.987" v="1930" actId="1076"/>
          <ac:picMkLst>
            <pc:docMk/>
            <pc:sldMk cId="4093776696" sldId="264"/>
            <ac:picMk id="10" creationId="{DCFDEA82-75C2-AF86-A67E-937038E7F8C1}"/>
          </ac:picMkLst>
        </pc:picChg>
      </pc:sldChg>
      <pc:sldChg chg="addSp modSp add mod ord">
        <pc:chgData name="Dragan Gligorić" userId="5443d318-0c48-4f25-a7e6-c98ad036cfa9" providerId="ADAL" clId="{579BC7DF-55CD-49A1-A8B1-1B2ED7EE8F7E}" dt="2023-03-23T11:53:19.421" v="2017" actId="1076"/>
        <pc:sldMkLst>
          <pc:docMk/>
          <pc:sldMk cId="3904313950" sldId="265"/>
        </pc:sldMkLst>
        <pc:spChg chg="mod">
          <ac:chgData name="Dragan Gligorić" userId="5443d318-0c48-4f25-a7e6-c98ad036cfa9" providerId="ADAL" clId="{579BC7DF-55CD-49A1-A8B1-1B2ED7EE8F7E}" dt="2023-03-23T11:48:20.517" v="1936"/>
          <ac:spMkLst>
            <pc:docMk/>
            <pc:sldMk cId="3904313950" sldId="265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1:49:26.285" v="2012" actId="20577"/>
          <ac:spMkLst>
            <pc:docMk/>
            <pc:sldMk cId="3904313950" sldId="265"/>
            <ac:spMk id="3" creationId="{3754C387-8262-A587-075C-605D4F5CF890}"/>
          </ac:spMkLst>
        </pc:spChg>
        <pc:picChg chg="add mod modCrop">
          <ac:chgData name="Dragan Gligorić" userId="5443d318-0c48-4f25-a7e6-c98ad036cfa9" providerId="ADAL" clId="{579BC7DF-55CD-49A1-A8B1-1B2ED7EE8F7E}" dt="2023-03-23T11:53:19.421" v="2017" actId="1076"/>
          <ac:picMkLst>
            <pc:docMk/>
            <pc:sldMk cId="3904313950" sldId="265"/>
            <ac:picMk id="4" creationId="{DC6BFEB0-3F4E-1CB8-E97E-267103671DEB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1:57:45.018" v="2321" actId="1076"/>
        <pc:sldMkLst>
          <pc:docMk/>
          <pc:sldMk cId="3584939070" sldId="266"/>
        </pc:sldMkLst>
        <pc:spChg chg="mod">
          <ac:chgData name="Dragan Gligorić" userId="5443d318-0c48-4f25-a7e6-c98ad036cfa9" providerId="ADAL" clId="{579BC7DF-55CD-49A1-A8B1-1B2ED7EE8F7E}" dt="2023-03-23T11:53:40.762" v="2045" actId="20577"/>
          <ac:spMkLst>
            <pc:docMk/>
            <pc:sldMk cId="3584939070" sldId="266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1:55:41.325" v="2269" actId="14100"/>
          <ac:spMkLst>
            <pc:docMk/>
            <pc:sldMk cId="3584939070" sldId="266"/>
            <ac:spMk id="3" creationId="{3754C387-8262-A587-075C-605D4F5CF890}"/>
          </ac:spMkLst>
        </pc:spChg>
        <pc:spChg chg="add mod">
          <ac:chgData name="Dragan Gligorić" userId="5443d318-0c48-4f25-a7e6-c98ad036cfa9" providerId="ADAL" clId="{579BC7DF-55CD-49A1-A8B1-1B2ED7EE8F7E}" dt="2023-03-23T11:56:07.736" v="2307" actId="20577"/>
          <ac:spMkLst>
            <pc:docMk/>
            <pc:sldMk cId="3584939070" sldId="266"/>
            <ac:spMk id="5" creationId="{8ADC86D6-2AAE-21C2-0D55-A071C94A4FD6}"/>
          </ac:spMkLst>
        </pc:spChg>
        <pc:spChg chg="add del mod">
          <ac:chgData name="Dragan Gligorić" userId="5443d318-0c48-4f25-a7e6-c98ad036cfa9" providerId="ADAL" clId="{579BC7DF-55CD-49A1-A8B1-1B2ED7EE8F7E}" dt="2023-03-23T11:56:54.854" v="2310" actId="478"/>
          <ac:spMkLst>
            <pc:docMk/>
            <pc:sldMk cId="3584939070" sldId="266"/>
            <ac:spMk id="7" creationId="{8CB86ECE-1425-4463-9139-0C15D811C13A}"/>
          </ac:spMkLst>
        </pc:spChg>
        <pc:picChg chg="del">
          <ac:chgData name="Dragan Gligorić" userId="5443d318-0c48-4f25-a7e6-c98ad036cfa9" providerId="ADAL" clId="{579BC7DF-55CD-49A1-A8B1-1B2ED7EE8F7E}" dt="2023-03-23T11:55:11.206" v="2214" actId="478"/>
          <ac:picMkLst>
            <pc:docMk/>
            <pc:sldMk cId="3584939070" sldId="266"/>
            <ac:picMk id="4" creationId="{DC6BFEB0-3F4E-1CB8-E97E-267103671DEB}"/>
          </ac:picMkLst>
        </pc:picChg>
        <pc:picChg chg="add mod modCrop">
          <ac:chgData name="Dragan Gligorić" userId="5443d318-0c48-4f25-a7e6-c98ad036cfa9" providerId="ADAL" clId="{579BC7DF-55CD-49A1-A8B1-1B2ED7EE8F7E}" dt="2023-03-23T11:57:12.077" v="2315" actId="14100"/>
          <ac:picMkLst>
            <pc:docMk/>
            <pc:sldMk cId="3584939070" sldId="266"/>
            <ac:picMk id="9" creationId="{0486170B-D608-949B-DC0A-C30C58C7DB8A}"/>
          </ac:picMkLst>
        </pc:picChg>
        <pc:picChg chg="add mod modCrop">
          <ac:chgData name="Dragan Gligorić" userId="5443d318-0c48-4f25-a7e6-c98ad036cfa9" providerId="ADAL" clId="{579BC7DF-55CD-49A1-A8B1-1B2ED7EE8F7E}" dt="2023-03-23T11:57:45.018" v="2321" actId="1076"/>
          <ac:picMkLst>
            <pc:docMk/>
            <pc:sldMk cId="3584939070" sldId="266"/>
            <ac:picMk id="10" creationId="{93517B64-BE3D-3E31-1AF8-15776A61F2AE}"/>
          </ac:picMkLst>
        </pc:picChg>
      </pc:sldChg>
      <pc:sldChg chg="addSp delSp modSp add mod ord">
        <pc:chgData name="Dragan Gligorić" userId="5443d318-0c48-4f25-a7e6-c98ad036cfa9" providerId="ADAL" clId="{579BC7DF-55CD-49A1-A8B1-1B2ED7EE8F7E}" dt="2023-03-23T13:18:46.461" v="2369" actId="732"/>
        <pc:sldMkLst>
          <pc:docMk/>
          <pc:sldMk cId="3405245969" sldId="267"/>
        </pc:sldMkLst>
        <pc:spChg chg="mod">
          <ac:chgData name="Dragan Gligorić" userId="5443d318-0c48-4f25-a7e6-c98ad036cfa9" providerId="ADAL" clId="{579BC7DF-55CD-49A1-A8B1-1B2ED7EE8F7E}" dt="2023-03-23T13:18:12.222" v="2365" actId="1076"/>
          <ac:spMkLst>
            <pc:docMk/>
            <pc:sldMk cId="3405245969" sldId="267"/>
            <ac:spMk id="2" creationId="{7DBABA6B-F89F-01D1-1C8F-E8DABD19E2AD}"/>
          </ac:spMkLst>
        </pc:spChg>
        <pc:spChg chg="del">
          <ac:chgData name="Dragan Gligorić" userId="5443d318-0c48-4f25-a7e6-c98ad036cfa9" providerId="ADAL" clId="{579BC7DF-55CD-49A1-A8B1-1B2ED7EE8F7E}" dt="2023-03-23T13:15:32.053" v="2349" actId="478"/>
          <ac:spMkLst>
            <pc:docMk/>
            <pc:sldMk cId="3405245969" sldId="267"/>
            <ac:spMk id="3" creationId="{3754C387-8262-A587-075C-605D4F5CF890}"/>
          </ac:spMkLst>
        </pc:spChg>
        <pc:spChg chg="add del mod">
          <ac:chgData name="Dragan Gligorić" userId="5443d318-0c48-4f25-a7e6-c98ad036cfa9" providerId="ADAL" clId="{579BC7DF-55CD-49A1-A8B1-1B2ED7EE8F7E}" dt="2023-03-23T13:15:34.496" v="2350" actId="478"/>
          <ac:spMkLst>
            <pc:docMk/>
            <pc:sldMk cId="3405245969" sldId="267"/>
            <ac:spMk id="5" creationId="{E2F44788-1633-F102-C16C-3C06BF3B3E5B}"/>
          </ac:spMkLst>
        </pc:spChg>
        <pc:picChg chg="add del mod">
          <ac:chgData name="Dragan Gligorić" userId="5443d318-0c48-4f25-a7e6-c98ad036cfa9" providerId="ADAL" clId="{579BC7DF-55CD-49A1-A8B1-1B2ED7EE8F7E}" dt="2023-03-23T13:16:15.185" v="2360" actId="478"/>
          <ac:picMkLst>
            <pc:docMk/>
            <pc:sldMk cId="3405245969" sldId="267"/>
            <ac:picMk id="6" creationId="{56BE99CC-B4B2-E5F8-9291-728B47DBD648}"/>
          </ac:picMkLst>
        </pc:picChg>
        <pc:picChg chg="add mod modCrop">
          <ac:chgData name="Dragan Gligorić" userId="5443d318-0c48-4f25-a7e6-c98ad036cfa9" providerId="ADAL" clId="{579BC7DF-55CD-49A1-A8B1-1B2ED7EE8F7E}" dt="2023-03-23T13:18:46.461" v="2369" actId="732"/>
          <ac:picMkLst>
            <pc:docMk/>
            <pc:sldMk cId="3405245969" sldId="267"/>
            <ac:picMk id="7" creationId="{9CC274F2-9C36-C337-8139-347F70B5EA74}"/>
          </ac:picMkLst>
        </pc:picChg>
      </pc:sldChg>
      <pc:sldChg chg="modSp add mod ord">
        <pc:chgData name="Dragan Gligorić" userId="5443d318-0c48-4f25-a7e6-c98ad036cfa9" providerId="ADAL" clId="{579BC7DF-55CD-49A1-A8B1-1B2ED7EE8F7E}" dt="2023-03-23T13:43:28.629" v="2388" actId="5793"/>
        <pc:sldMkLst>
          <pc:docMk/>
          <pc:sldMk cId="3338428799" sldId="268"/>
        </pc:sldMkLst>
        <pc:spChg chg="mod">
          <ac:chgData name="Dragan Gligorić" userId="5443d318-0c48-4f25-a7e6-c98ad036cfa9" providerId="ADAL" clId="{579BC7DF-55CD-49A1-A8B1-1B2ED7EE8F7E}" dt="2023-03-23T13:19:45.099" v="2373"/>
          <ac:spMkLst>
            <pc:docMk/>
            <pc:sldMk cId="3338428799" sldId="268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3:43:28.629" v="2388" actId="5793"/>
          <ac:spMkLst>
            <pc:docMk/>
            <pc:sldMk cId="3338428799" sldId="268"/>
            <ac:spMk id="3" creationId="{3754C387-8262-A587-075C-605D4F5CF890}"/>
          </ac:spMkLst>
        </pc:spChg>
      </pc:sldChg>
      <pc:sldChg chg="addSp delSp modSp add mod">
        <pc:chgData name="Dragan Gligorić" userId="5443d318-0c48-4f25-a7e6-c98ad036cfa9" providerId="ADAL" clId="{579BC7DF-55CD-49A1-A8B1-1B2ED7EE8F7E}" dt="2023-03-23T13:46:33.864" v="2410" actId="27636"/>
        <pc:sldMkLst>
          <pc:docMk/>
          <pc:sldMk cId="1144483395" sldId="269"/>
        </pc:sldMkLst>
        <pc:spChg chg="mod">
          <ac:chgData name="Dragan Gligorić" userId="5443d318-0c48-4f25-a7e6-c98ad036cfa9" providerId="ADAL" clId="{579BC7DF-55CD-49A1-A8B1-1B2ED7EE8F7E}" dt="2023-03-23T13:46:33.864" v="2410" actId="27636"/>
          <ac:spMkLst>
            <pc:docMk/>
            <pc:sldMk cId="1144483395" sldId="269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3T13:45:43.373" v="2397"/>
          <ac:spMkLst>
            <pc:docMk/>
            <pc:sldMk cId="1144483395" sldId="269"/>
            <ac:spMk id="3" creationId="{3754C387-8262-A587-075C-605D4F5CF890}"/>
          </ac:spMkLst>
        </pc:spChg>
        <pc:graphicFrameChg chg="add del mod modGraphic">
          <ac:chgData name="Dragan Gligorić" userId="5443d318-0c48-4f25-a7e6-c98ad036cfa9" providerId="ADAL" clId="{579BC7DF-55CD-49A1-A8B1-1B2ED7EE8F7E}" dt="2023-03-23T13:44:22.832" v="2394"/>
          <ac:graphicFrameMkLst>
            <pc:docMk/>
            <pc:sldMk cId="1144483395" sldId="269"/>
            <ac:graphicFrameMk id="4" creationId="{82A15150-DF8B-0174-E370-E92B15AC27C7}"/>
          </ac:graphicFrameMkLst>
        </pc:graphicFrameChg>
        <pc:graphicFrameChg chg="add del mod">
          <ac:chgData name="Dragan Gligorić" userId="5443d318-0c48-4f25-a7e6-c98ad036cfa9" providerId="ADAL" clId="{579BC7DF-55CD-49A1-A8B1-1B2ED7EE8F7E}" dt="2023-03-23T13:45:43.270" v="2396"/>
          <ac:graphicFrameMkLst>
            <pc:docMk/>
            <pc:sldMk cId="1144483395" sldId="269"/>
            <ac:graphicFrameMk id="5" creationId="{0E4A54C2-D197-26D9-828D-EDBCE2039E36}"/>
          </ac:graphicFrameMkLst>
        </pc:graphicFrameChg>
        <pc:picChg chg="add mod">
          <ac:chgData name="Dragan Gligorić" userId="5443d318-0c48-4f25-a7e6-c98ad036cfa9" providerId="ADAL" clId="{579BC7DF-55CD-49A1-A8B1-1B2ED7EE8F7E}" dt="2023-03-23T13:45:57.450" v="2403" actId="14100"/>
          <ac:picMkLst>
            <pc:docMk/>
            <pc:sldMk cId="1144483395" sldId="269"/>
            <ac:picMk id="6" creationId="{1ACF5009-4354-786E-95E2-0CACE5D542C2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5:11:17.474" v="2476"/>
        <pc:sldMkLst>
          <pc:docMk/>
          <pc:sldMk cId="3348841265" sldId="270"/>
        </pc:sldMkLst>
        <pc:spChg chg="mod">
          <ac:chgData name="Dragan Gligorić" userId="5443d318-0c48-4f25-a7e6-c98ad036cfa9" providerId="ADAL" clId="{579BC7DF-55CD-49A1-A8B1-1B2ED7EE8F7E}" dt="2023-03-23T15:11:14.675" v="2475" actId="1076"/>
          <ac:spMkLst>
            <pc:docMk/>
            <pc:sldMk cId="3348841265" sldId="270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3T15:09:17.232" v="2413"/>
          <ac:spMkLst>
            <pc:docMk/>
            <pc:sldMk cId="3348841265" sldId="270"/>
            <ac:spMk id="4" creationId="{B523D703-82F2-0610-2D13-9F4D739BC1E3}"/>
          </ac:spMkLst>
        </pc:spChg>
        <pc:graphicFrameChg chg="add mod">
          <ac:chgData name="Dragan Gligorić" userId="5443d318-0c48-4f25-a7e6-c98ad036cfa9" providerId="ADAL" clId="{579BC7DF-55CD-49A1-A8B1-1B2ED7EE8F7E}" dt="2023-03-23T15:11:17.474" v="2476"/>
          <ac:graphicFrameMkLst>
            <pc:docMk/>
            <pc:sldMk cId="3348841265" sldId="270"/>
            <ac:graphicFrameMk id="5" creationId="{7D203050-92C4-940B-D59C-9E49690C4852}"/>
          </ac:graphicFrameMkLst>
        </pc:graphicFrameChg>
        <pc:picChg chg="del">
          <ac:chgData name="Dragan Gligorić" userId="5443d318-0c48-4f25-a7e6-c98ad036cfa9" providerId="ADAL" clId="{579BC7DF-55CD-49A1-A8B1-1B2ED7EE8F7E}" dt="2023-03-23T15:09:13.618" v="2412" actId="478"/>
          <ac:picMkLst>
            <pc:docMk/>
            <pc:sldMk cId="3348841265" sldId="270"/>
            <ac:picMk id="6" creationId="{1ACF5009-4354-786E-95E2-0CACE5D542C2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5:16:26.128" v="2488" actId="1076"/>
        <pc:sldMkLst>
          <pc:docMk/>
          <pc:sldMk cId="1990439677" sldId="271"/>
        </pc:sldMkLst>
        <pc:spChg chg="mod">
          <ac:chgData name="Dragan Gligorić" userId="5443d318-0c48-4f25-a7e6-c98ad036cfa9" providerId="ADAL" clId="{579BC7DF-55CD-49A1-A8B1-1B2ED7EE8F7E}" dt="2023-03-23T15:16:26.128" v="2488" actId="1076"/>
          <ac:spMkLst>
            <pc:docMk/>
            <pc:sldMk cId="1990439677" sldId="271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3T15:15:47.281" v="2479"/>
          <ac:spMkLst>
            <pc:docMk/>
            <pc:sldMk cId="1990439677" sldId="271"/>
            <ac:spMk id="4" creationId="{D45C76DE-43DA-99EF-0B3C-14C13FFB70E4}"/>
          </ac:spMkLst>
        </pc:spChg>
        <pc:graphicFrameChg chg="del">
          <ac:chgData name="Dragan Gligorić" userId="5443d318-0c48-4f25-a7e6-c98ad036cfa9" providerId="ADAL" clId="{579BC7DF-55CD-49A1-A8B1-1B2ED7EE8F7E}" dt="2023-03-23T15:15:44.713" v="2478" actId="478"/>
          <ac:graphicFrameMkLst>
            <pc:docMk/>
            <pc:sldMk cId="1990439677" sldId="271"/>
            <ac:graphicFrameMk id="5" creationId="{7D203050-92C4-940B-D59C-9E49690C4852}"/>
          </ac:graphicFrameMkLst>
        </pc:graphicFrameChg>
        <pc:graphicFrameChg chg="add mod">
          <ac:chgData name="Dragan Gligorić" userId="5443d318-0c48-4f25-a7e6-c98ad036cfa9" providerId="ADAL" clId="{579BC7DF-55CD-49A1-A8B1-1B2ED7EE8F7E}" dt="2023-03-23T15:16:21.530" v="2487"/>
          <ac:graphicFrameMkLst>
            <pc:docMk/>
            <pc:sldMk cId="1990439677" sldId="271"/>
            <ac:graphicFrameMk id="6" creationId="{5B27F6C1-39A3-C678-8B80-A990F61E2BF3}"/>
          </ac:graphicFrameMkLst>
        </pc:graphicFrameChg>
      </pc:sldChg>
      <pc:sldChg chg="addSp delSp modSp add mod">
        <pc:chgData name="Dragan Gligorić" userId="5443d318-0c48-4f25-a7e6-c98ad036cfa9" providerId="ADAL" clId="{579BC7DF-55CD-49A1-A8B1-1B2ED7EE8F7E}" dt="2023-03-23T15:20:03.183" v="2604" actId="20577"/>
        <pc:sldMkLst>
          <pc:docMk/>
          <pc:sldMk cId="1458403725" sldId="272"/>
        </pc:sldMkLst>
        <pc:spChg chg="add mod">
          <ac:chgData name="Dragan Gligorić" userId="5443d318-0c48-4f25-a7e6-c98ad036cfa9" providerId="ADAL" clId="{579BC7DF-55CD-49A1-A8B1-1B2ED7EE8F7E}" dt="2023-03-23T15:20:03.183" v="2604" actId="20577"/>
          <ac:spMkLst>
            <pc:docMk/>
            <pc:sldMk cId="1458403725" sldId="272"/>
            <ac:spMk id="4" creationId="{912868F7-4146-1145-5BEF-C1642F6887DF}"/>
          </ac:spMkLst>
        </pc:spChg>
        <pc:graphicFrameChg chg="del">
          <ac:chgData name="Dragan Gligorić" userId="5443d318-0c48-4f25-a7e6-c98ad036cfa9" providerId="ADAL" clId="{579BC7DF-55CD-49A1-A8B1-1B2ED7EE8F7E}" dt="2023-03-23T15:16:51.712" v="2490" actId="478"/>
          <ac:graphicFrameMkLst>
            <pc:docMk/>
            <pc:sldMk cId="1458403725" sldId="272"/>
            <ac:graphicFrameMk id="6" creationId="{5B27F6C1-39A3-C678-8B80-A990F61E2BF3}"/>
          </ac:graphicFrameMkLst>
        </pc:graphicFrameChg>
      </pc:sldChg>
      <pc:sldChg chg="addSp delSp modSp add mod">
        <pc:chgData name="Dragan Gligorić" userId="5443d318-0c48-4f25-a7e6-c98ad036cfa9" providerId="ADAL" clId="{579BC7DF-55CD-49A1-A8B1-1B2ED7EE8F7E}" dt="2023-03-23T15:25:39.479" v="2611" actId="14100"/>
        <pc:sldMkLst>
          <pc:docMk/>
          <pc:sldMk cId="2946997023" sldId="273"/>
        </pc:sldMkLst>
        <pc:picChg chg="add mod">
          <ac:chgData name="Dragan Gligorić" userId="5443d318-0c48-4f25-a7e6-c98ad036cfa9" providerId="ADAL" clId="{579BC7DF-55CD-49A1-A8B1-1B2ED7EE8F7E}" dt="2023-03-23T15:25:39.479" v="2611" actId="14100"/>
          <ac:picMkLst>
            <pc:docMk/>
            <pc:sldMk cId="2946997023" sldId="273"/>
            <ac:picMk id="4" creationId="{A409C73E-87EA-0034-902F-C81BDA0CCB0B}"/>
          </ac:picMkLst>
        </pc:picChg>
        <pc:picChg chg="del">
          <ac:chgData name="Dragan Gligorić" userId="5443d318-0c48-4f25-a7e6-c98ad036cfa9" providerId="ADAL" clId="{579BC7DF-55CD-49A1-A8B1-1B2ED7EE8F7E}" dt="2023-03-23T15:25:23.214" v="2606" actId="478"/>
          <ac:picMkLst>
            <pc:docMk/>
            <pc:sldMk cId="2946997023" sldId="273"/>
            <ac:picMk id="7" creationId="{9CC274F2-9C36-C337-8139-347F70B5EA74}"/>
          </ac:picMkLst>
        </pc:picChg>
      </pc:sldChg>
      <pc:sldChg chg="modSp add mod">
        <pc:chgData name="Dragan Gligorić" userId="5443d318-0c48-4f25-a7e6-c98ad036cfa9" providerId="ADAL" clId="{579BC7DF-55CD-49A1-A8B1-1B2ED7EE8F7E}" dt="2023-03-24T11:35:57.820" v="2974" actId="20577"/>
        <pc:sldMkLst>
          <pc:docMk/>
          <pc:sldMk cId="1481909522" sldId="275"/>
        </pc:sldMkLst>
        <pc:spChg chg="mod">
          <ac:chgData name="Dragan Gligorić" userId="5443d318-0c48-4f25-a7e6-c98ad036cfa9" providerId="ADAL" clId="{579BC7DF-55CD-49A1-A8B1-1B2ED7EE8F7E}" dt="2023-03-24T11:29:27.740" v="2727" actId="20577"/>
          <ac:spMkLst>
            <pc:docMk/>
            <pc:sldMk cId="1481909522" sldId="275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4T11:35:57.820" v="2974" actId="20577"/>
          <ac:spMkLst>
            <pc:docMk/>
            <pc:sldMk cId="1481909522" sldId="275"/>
            <ac:spMk id="4" creationId="{912868F7-4146-1145-5BEF-C1642F6887DF}"/>
          </ac:spMkLst>
        </pc:spChg>
      </pc:sldChg>
      <pc:sldChg chg="addSp delSp modSp add mod">
        <pc:chgData name="Dragan Gligorić" userId="5443d318-0c48-4f25-a7e6-c98ad036cfa9" providerId="ADAL" clId="{579BC7DF-55CD-49A1-A8B1-1B2ED7EE8F7E}" dt="2023-03-24T11:38:54.754" v="3009" actId="14100"/>
        <pc:sldMkLst>
          <pc:docMk/>
          <pc:sldMk cId="542132097" sldId="276"/>
        </pc:sldMkLst>
        <pc:spChg chg="mod">
          <ac:chgData name="Dragan Gligorić" userId="5443d318-0c48-4f25-a7e6-c98ad036cfa9" providerId="ADAL" clId="{579BC7DF-55CD-49A1-A8B1-1B2ED7EE8F7E}" dt="2023-03-24T11:38:54.754" v="3009" actId="14100"/>
          <ac:spMkLst>
            <pc:docMk/>
            <pc:sldMk cId="542132097" sldId="276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4T11:37:22.327" v="2995" actId="478"/>
          <ac:spMkLst>
            <pc:docMk/>
            <pc:sldMk cId="542132097" sldId="276"/>
            <ac:spMk id="4" creationId="{912868F7-4146-1145-5BEF-C1642F6887DF}"/>
          </ac:spMkLst>
        </pc:spChg>
        <pc:spChg chg="add del">
          <ac:chgData name="Dragan Gligorić" userId="5443d318-0c48-4f25-a7e6-c98ad036cfa9" providerId="ADAL" clId="{579BC7DF-55CD-49A1-A8B1-1B2ED7EE8F7E}" dt="2023-03-24T11:37:19.924" v="2994"/>
          <ac:spMkLst>
            <pc:docMk/>
            <pc:sldMk cId="542132097" sldId="276"/>
            <ac:spMk id="5" creationId="{F41AD7F0-2EC9-97F9-502A-C12E0BD1DDBC}"/>
          </ac:spMkLst>
        </pc:spChg>
        <pc:spChg chg="add del mod">
          <ac:chgData name="Dragan Gligorić" userId="5443d318-0c48-4f25-a7e6-c98ad036cfa9" providerId="ADAL" clId="{579BC7DF-55CD-49A1-A8B1-1B2ED7EE8F7E}" dt="2023-03-24T11:37:34.578" v="2999"/>
          <ac:spMkLst>
            <pc:docMk/>
            <pc:sldMk cId="542132097" sldId="276"/>
            <ac:spMk id="7" creationId="{6738F5BA-8D72-C714-BAAF-A4B54025C8FA}"/>
          </ac:spMkLst>
        </pc:spChg>
        <pc:graphicFrameChg chg="add del mod">
          <ac:chgData name="Dragan Gligorić" userId="5443d318-0c48-4f25-a7e6-c98ad036cfa9" providerId="ADAL" clId="{579BC7DF-55CD-49A1-A8B1-1B2ED7EE8F7E}" dt="2023-03-24T11:37:19.924" v="2994"/>
          <ac:graphicFrameMkLst>
            <pc:docMk/>
            <pc:sldMk cId="542132097" sldId="276"/>
            <ac:graphicFrameMk id="3" creationId="{9959EB8F-8943-7E84-FAE1-C4BDCA811BBE}"/>
          </ac:graphicFrameMkLst>
        </pc:graphicFrameChg>
        <pc:graphicFrameChg chg="add del mod">
          <ac:chgData name="Dragan Gligorić" userId="5443d318-0c48-4f25-a7e6-c98ad036cfa9" providerId="ADAL" clId="{579BC7DF-55CD-49A1-A8B1-1B2ED7EE8F7E}" dt="2023-03-24T11:37:34.578" v="2999"/>
          <ac:graphicFrameMkLst>
            <pc:docMk/>
            <pc:sldMk cId="542132097" sldId="276"/>
            <ac:graphicFrameMk id="6" creationId="{8127B3DA-3ADB-94F9-6B58-A075D378F6A3}"/>
          </ac:graphicFrameMkLst>
        </pc:graphicFrameChg>
        <pc:picChg chg="add mod modCrop">
          <ac:chgData name="Dragan Gligorić" userId="5443d318-0c48-4f25-a7e6-c98ad036cfa9" providerId="ADAL" clId="{579BC7DF-55CD-49A1-A8B1-1B2ED7EE8F7E}" dt="2023-03-24T11:38:49.069" v="3008" actId="14100"/>
          <ac:picMkLst>
            <pc:docMk/>
            <pc:sldMk cId="542132097" sldId="276"/>
            <ac:picMk id="8" creationId="{A40E902C-1814-F5A2-2DEF-4D914D5A9948}"/>
          </ac:picMkLst>
        </pc:picChg>
      </pc:sldChg>
      <pc:sldChg chg="modSp add mod ord">
        <pc:chgData name="Dragan Gligorić" userId="5443d318-0c48-4f25-a7e6-c98ad036cfa9" providerId="ADAL" clId="{579BC7DF-55CD-49A1-A8B1-1B2ED7EE8F7E}" dt="2023-03-24T11:42:39.859" v="3117" actId="20577"/>
        <pc:sldMkLst>
          <pc:docMk/>
          <pc:sldMk cId="2746655582" sldId="277"/>
        </pc:sldMkLst>
        <pc:spChg chg="mod">
          <ac:chgData name="Dragan Gligorić" userId="5443d318-0c48-4f25-a7e6-c98ad036cfa9" providerId="ADAL" clId="{579BC7DF-55CD-49A1-A8B1-1B2ED7EE8F7E}" dt="2023-03-24T11:39:16.336" v="3013"/>
          <ac:spMkLst>
            <pc:docMk/>
            <pc:sldMk cId="2746655582" sldId="277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4T11:42:39.859" v="3117" actId="20577"/>
          <ac:spMkLst>
            <pc:docMk/>
            <pc:sldMk cId="2746655582" sldId="277"/>
            <ac:spMk id="4" creationId="{912868F7-4146-1145-5BEF-C1642F6887DF}"/>
          </ac:spMkLst>
        </pc:spChg>
      </pc:sldChg>
      <pc:sldChg chg="modSp add mod">
        <pc:chgData name="Dragan Gligorić" userId="5443d318-0c48-4f25-a7e6-c98ad036cfa9" providerId="ADAL" clId="{579BC7DF-55CD-49A1-A8B1-1B2ED7EE8F7E}" dt="2023-03-24T11:45:16.033" v="3381" actId="20577"/>
        <pc:sldMkLst>
          <pc:docMk/>
          <pc:sldMk cId="2550324072" sldId="278"/>
        </pc:sldMkLst>
        <pc:spChg chg="mod">
          <ac:chgData name="Dragan Gligorić" userId="5443d318-0c48-4f25-a7e6-c98ad036cfa9" providerId="ADAL" clId="{579BC7DF-55CD-49A1-A8B1-1B2ED7EE8F7E}" dt="2023-03-24T11:43:29.328" v="3157" actId="20577"/>
          <ac:spMkLst>
            <pc:docMk/>
            <pc:sldMk cId="2550324072" sldId="278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4T11:45:16.033" v="3381" actId="20577"/>
          <ac:spMkLst>
            <pc:docMk/>
            <pc:sldMk cId="2550324072" sldId="278"/>
            <ac:spMk id="4" creationId="{912868F7-4146-1145-5BEF-C1642F6887D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795355126063783E-2"/>
          <c:y val="0.13870017031570114"/>
          <c:w val="0.87844471101268595"/>
          <c:h val="0.63555742528151726"/>
        </c:manualLayout>
      </c:layout>
      <c:lineChart>
        <c:grouping val="standard"/>
        <c:varyColors val="0"/>
        <c:ser>
          <c:idx val="1"/>
          <c:order val="0"/>
          <c:tx>
            <c:strRef>
              <c:f>'tabela i graf'!$A$21</c:f>
              <c:strCache>
                <c:ptCount val="1"/>
                <c:pt idx="0">
                  <c:v>Укупне девизне резерве (десна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star"/>
            <c:size val="5"/>
            <c:spPr>
              <a:solidFill>
                <a:schemeClr val="tx1"/>
              </a:solidFill>
              <a:ln w="9520">
                <a:solidFill>
                  <a:schemeClr val="tx1"/>
                </a:solidFill>
              </a:ln>
              <a:effectLst/>
            </c:spPr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'tabela i graf'!$I$21:$AU$21</c:f>
              <c:numCache>
                <c:formatCode>_(* #,##0.00_);_(* \(#,##0.00\);_(* "-"??_);_(@_)</c:formatCode>
                <c:ptCount val="20"/>
                <c:pt idx="0">
                  <c:v>1936.88685481277</c:v>
                </c:pt>
                <c:pt idx="1">
                  <c:v>2050.2605589270202</c:v>
                </c:pt>
                <c:pt idx="2">
                  <c:v>2408.5957871885898</c:v>
                </c:pt>
                <c:pt idx="3">
                  <c:v>3025.7233867342002</c:v>
                </c:pt>
                <c:pt idx="4">
                  <c:v>3749.33898129106</c:v>
                </c:pt>
                <c:pt idx="5">
                  <c:v>4320.9912568548798</c:v>
                </c:pt>
                <c:pt idx="6">
                  <c:v>5253.7493459545803</c:v>
                </c:pt>
                <c:pt idx="7">
                  <c:v>6706.25626462532</c:v>
                </c:pt>
                <c:pt idx="8">
                  <c:v>7347.7822772319405</c:v>
                </c:pt>
                <c:pt idx="9">
                  <c:v>8166.2106837780702</c:v>
                </c:pt>
                <c:pt idx="10">
                  <c:v>9265.6208959765518</c:v>
                </c:pt>
                <c:pt idx="11">
                  <c:v>10205.071907380101</c:v>
                </c:pt>
                <c:pt idx="12">
                  <c:v>10951.283428745501</c:v>
                </c:pt>
                <c:pt idx="13">
                  <c:v>11697.661836228101</c:v>
                </c:pt>
                <c:pt idx="14">
                  <c:v>11606.089885664</c:v>
                </c:pt>
                <c:pt idx="15">
                  <c:v>10932.301260202199</c:v>
                </c:pt>
                <c:pt idx="16">
                  <c:v>10726.062756477</c:v>
                </c:pt>
                <c:pt idx="17">
                  <c:v>11457.776760781599</c:v>
                </c:pt>
                <c:pt idx="18">
                  <c:v>11436.252081839</c:v>
                </c:pt>
                <c:pt idx="19">
                  <c:v>11826.1797442774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C-4E07-8A02-054BA802281C}"/>
            </c:ext>
          </c:extLst>
        </c:ser>
        <c:ser>
          <c:idx val="2"/>
          <c:order val="1"/>
          <c:tx>
            <c:strRef>
              <c:f>'tabela i graf'!$A$23</c:f>
              <c:strCache>
                <c:ptCount val="1"/>
                <c:pt idx="0">
                  <c:v>Амерички долар (десна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0">
                <a:solidFill>
                  <a:schemeClr val="tx1"/>
                </a:solidFill>
              </a:ln>
              <a:effectLst/>
            </c:spPr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'tabela i graf'!$I$23:$AU$23</c:f>
              <c:numCache>
                <c:formatCode>_(* #,##0.00_);_(* \(#,##0.00\);_(* "-"??_);_(@_)</c:formatCode>
                <c:ptCount val="20"/>
                <c:pt idx="0">
                  <c:v>1079.91647660791</c:v>
                </c:pt>
                <c:pt idx="1">
                  <c:v>1122.6763434038401</c:v>
                </c:pt>
                <c:pt idx="2">
                  <c:v>1194.24592671902</c:v>
                </c:pt>
                <c:pt idx="3">
                  <c:v>1454.94439844672</c:v>
                </c:pt>
                <c:pt idx="4">
                  <c:v>1739.1731231635101</c:v>
                </c:pt>
                <c:pt idx="5">
                  <c:v>1891.3359993777201</c:v>
                </c:pt>
                <c:pt idx="6">
                  <c:v>2160.6709043795499</c:v>
                </c:pt>
                <c:pt idx="7">
                  <c:v>2633.5027819103798</c:v>
                </c:pt>
                <c:pt idx="8">
                  <c:v>2684.2675712815603</c:v>
                </c:pt>
                <c:pt idx="9">
                  <c:v>2848.3092023812001</c:v>
                </c:pt>
                <c:pt idx="10">
                  <c:v>3208.6109248760599</c:v>
                </c:pt>
                <c:pt idx="11">
                  <c:v>3538.07835794012</c:v>
                </c:pt>
                <c:pt idx="12">
                  <c:v>3741.9249330965699</c:v>
                </c:pt>
                <c:pt idx="13">
                  <c:v>3813.4595704079297</c:v>
                </c:pt>
                <c:pt idx="14">
                  <c:v>4431.3832573469699</c:v>
                </c:pt>
                <c:pt idx="15">
                  <c:v>4873.9158666041003</c:v>
                </c:pt>
                <c:pt idx="16">
                  <c:v>5502.0719599963504</c:v>
                </c:pt>
                <c:pt idx="17">
                  <c:v>6280.5926741971698</c:v>
                </c:pt>
                <c:pt idx="18">
                  <c:v>6623.4005225029596</c:v>
                </c:pt>
                <c:pt idx="19">
                  <c:v>6725.9071789981499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3C-4E07-8A02-054BA802281C}"/>
            </c:ext>
          </c:extLst>
        </c:ser>
        <c:ser>
          <c:idx val="3"/>
          <c:order val="2"/>
          <c:tx>
            <c:strRef>
              <c:f>'tabela i graf'!$A$24</c:f>
              <c:strCache>
                <c:ptCount val="1"/>
                <c:pt idx="0">
                  <c:v>Евро (десна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tx1"/>
              </a:solidFill>
              <a:ln w="9520">
                <a:solidFill>
                  <a:schemeClr val="tx1"/>
                </a:solidFill>
              </a:ln>
              <a:effectLst/>
            </c:spPr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'tabela i graf'!$I$24:$AU$24</c:f>
              <c:numCache>
                <c:formatCode>_(* #,##0.00_);_(* \(#,##0.00\);_(* "-"??_);_(@_)</c:formatCode>
                <c:ptCount val="20"/>
                <c:pt idx="0">
                  <c:v>277.692608531036</c:v>
                </c:pt>
                <c:pt idx="1">
                  <c:v>301.144898812843</c:v>
                </c:pt>
                <c:pt idx="2">
                  <c:v>424.71479240059602</c:v>
                </c:pt>
                <c:pt idx="3">
                  <c:v>556.478808185513</c:v>
                </c:pt>
                <c:pt idx="4">
                  <c:v>655.23019456524401</c:v>
                </c:pt>
                <c:pt idx="5">
                  <c:v>679.29911911594297</c:v>
                </c:pt>
                <c:pt idx="6">
                  <c:v>830.28099248796707</c:v>
                </c:pt>
                <c:pt idx="7">
                  <c:v>1077.4580052414101</c:v>
                </c:pt>
                <c:pt idx="8">
                  <c:v>1103.5175844124099</c:v>
                </c:pt>
                <c:pt idx="9">
                  <c:v>1269.6162319700102</c:v>
                </c:pt>
                <c:pt idx="10">
                  <c:v>1327.9372757569099</c:v>
                </c:pt>
                <c:pt idx="11">
                  <c:v>1379.6567819699501</c:v>
                </c:pt>
                <c:pt idx="12">
                  <c:v>1464.7308559168</c:v>
                </c:pt>
                <c:pt idx="13">
                  <c:v>1506.9275800023099</c:v>
                </c:pt>
                <c:pt idx="14">
                  <c:v>1442.5758181775602</c:v>
                </c:pt>
                <c:pt idx="15">
                  <c:v>1419.4234443918899</c:v>
                </c:pt>
                <c:pt idx="16">
                  <c:v>1611.02586496292</c:v>
                </c:pt>
                <c:pt idx="17">
                  <c:v>2019.44012221096</c:v>
                </c:pt>
                <c:pt idx="18">
                  <c:v>2217.60855450996</c:v>
                </c:pt>
                <c:pt idx="19">
                  <c:v>2279.4706631806102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3C-4E07-8A02-054BA8022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06624"/>
        <c:axId val="30957568"/>
      </c:lineChart>
      <c:lineChart>
        <c:grouping val="standard"/>
        <c:varyColors val="0"/>
        <c:ser>
          <c:idx val="0"/>
          <c:order val="3"/>
          <c:tx>
            <c:strRef>
              <c:f>'други граф'!$B$77</c:f>
              <c:strCache>
                <c:ptCount val="1"/>
                <c:pt idx="0">
                  <c:v>Девизне резерве/БДП (лијева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'други граф'!$D$77:$W$77</c:f>
              <c:numCache>
                <c:formatCode>#,##0.0</c:formatCode>
                <c:ptCount val="20"/>
                <c:pt idx="0">
                  <c:v>5.7142152396336396E-2</c:v>
                </c:pt>
                <c:pt idx="1">
                  <c:v>6.0923592415287893E-2</c:v>
                </c:pt>
                <c:pt idx="2">
                  <c:v>6.9262126642842231E-2</c:v>
                </c:pt>
                <c:pt idx="3">
                  <c:v>7.7515905771858351E-2</c:v>
                </c:pt>
                <c:pt idx="4">
                  <c:v>8.5329369952968845E-2</c:v>
                </c:pt>
                <c:pt idx="5">
                  <c:v>9.0763421205530548E-2</c:v>
                </c:pt>
                <c:pt idx="6">
                  <c:v>0.1018660455363448</c:v>
                </c:pt>
                <c:pt idx="7">
                  <c:v>0.11518710705023824</c:v>
                </c:pt>
                <c:pt idx="8">
                  <c:v>0.11509828071363143</c:v>
                </c:pt>
                <c:pt idx="9">
                  <c:v>0.13500348276818358</c:v>
                </c:pt>
                <c:pt idx="10">
                  <c:v>0.14008995449334311</c:v>
                </c:pt>
                <c:pt idx="11">
                  <c:v>0.13900782630178588</c:v>
                </c:pt>
                <c:pt idx="12">
                  <c:v>0.14639707721335596</c:v>
                </c:pt>
                <c:pt idx="13">
                  <c:v>0.15193758211517622</c:v>
                </c:pt>
                <c:pt idx="14">
                  <c:v>0.14680113043918103</c:v>
                </c:pt>
                <c:pt idx="15">
                  <c:v>0.14609638803342387</c:v>
                </c:pt>
                <c:pt idx="16">
                  <c:v>0.14109129514259688</c:v>
                </c:pt>
                <c:pt idx="17">
                  <c:v>0.14195138441759456</c:v>
                </c:pt>
                <c:pt idx="18">
                  <c:v>0.13346081090475193</c:v>
                </c:pt>
                <c:pt idx="19">
                  <c:v>0.1350753873253264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3C-4E07-8A02-054BA8022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59104"/>
        <c:axId val="30960640"/>
      </c:lineChart>
      <c:catAx>
        <c:axId val="309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957568"/>
        <c:crosses val="autoZero"/>
        <c:auto val="1"/>
        <c:lblAlgn val="ctr"/>
        <c:lblOffset val="100"/>
        <c:noMultiLvlLbl val="0"/>
      </c:catAx>
      <c:valAx>
        <c:axId val="30957568"/>
        <c:scaling>
          <c:orientation val="minMax"/>
        </c:scaling>
        <c:delete val="0"/>
        <c:axPos val="r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6346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906624"/>
        <c:crosses val="max"/>
        <c:crossBetween val="between"/>
      </c:valAx>
      <c:catAx>
        <c:axId val="3095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60640"/>
        <c:crosses val="autoZero"/>
        <c:auto val="1"/>
        <c:lblAlgn val="ctr"/>
        <c:lblOffset val="100"/>
        <c:noMultiLvlLbl val="0"/>
      </c:catAx>
      <c:valAx>
        <c:axId val="309606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346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959104"/>
        <c:crosses val="autoZero"/>
        <c:crossBetween val="between"/>
      </c:valAx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6.3521534240038174E-2"/>
          <c:y val="0.87197853583991225"/>
          <c:w val="0.93444110625412324"/>
          <c:h val="0.12743545138253071"/>
        </c:manualLayout>
      </c:layout>
      <c:overlay val="0"/>
      <c:spPr>
        <a:noFill/>
        <a:ln w="25385">
          <a:noFill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5231777668417"/>
          <c:y val="5.0925925925925923E-2"/>
          <c:w val="0.87844471101268595"/>
          <c:h val="0.63909767878643309"/>
        </c:manualLayout>
      </c:layout>
      <c:lineChart>
        <c:grouping val="standard"/>
        <c:varyColors val="0"/>
        <c:ser>
          <c:idx val="2"/>
          <c:order val="2"/>
          <c:tx>
            <c:strRef>
              <c:f>'други граф'!$B$76</c:f>
              <c:strCache>
                <c:ptCount val="1"/>
                <c:pt idx="0">
                  <c:v>Девизне резерве/БДП - Развијене земље (лијева оса)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star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'други граф'!$D$70:$W$70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'други граф'!$D$76:$R$76</c:f>
              <c:numCache>
                <c:formatCode>0.0%</c:formatCode>
                <c:ptCount val="15"/>
                <c:pt idx="0">
                  <c:v>4.5615957039443308E-2</c:v>
                </c:pt>
                <c:pt idx="1">
                  <c:v>4.721338894754442E-2</c:v>
                </c:pt>
                <c:pt idx="2">
                  <c:v>5.2366535812924213E-2</c:v>
                </c:pt>
                <c:pt idx="3">
                  <c:v>5.7176220488833529E-2</c:v>
                </c:pt>
                <c:pt idx="4">
                  <c:v>6.0411941448439262E-2</c:v>
                </c:pt>
                <c:pt idx="5">
                  <c:v>5.7675957910209776E-2</c:v>
                </c:pt>
                <c:pt idx="6">
                  <c:v>5.9561319024265029E-2</c:v>
                </c:pt>
                <c:pt idx="7">
                  <c:v>5.9019852385730959E-2</c:v>
                </c:pt>
                <c:pt idx="8">
                  <c:v>5.730082198868678E-2</c:v>
                </c:pt>
                <c:pt idx="9">
                  <c:v>6.7708710117098128E-2</c:v>
                </c:pt>
                <c:pt idx="10">
                  <c:v>7.2254752794695634E-2</c:v>
                </c:pt>
                <c:pt idx="11">
                  <c:v>7.4114371835616866E-2</c:v>
                </c:pt>
                <c:pt idx="12">
                  <c:v>8.034609993648506E-2</c:v>
                </c:pt>
                <c:pt idx="13">
                  <c:v>8.2162889192329613E-2</c:v>
                </c:pt>
                <c:pt idx="14">
                  <c:v>8.0949186297296263E-2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F-4E17-A3A7-CE377CDD990D}"/>
            </c:ext>
          </c:extLst>
        </c:ser>
        <c:ser>
          <c:idx val="0"/>
          <c:order val="3"/>
          <c:tx>
            <c:strRef>
              <c:f>'други граф'!$B$75</c:f>
              <c:strCache>
                <c:ptCount val="1"/>
                <c:pt idx="0">
                  <c:v>Девизне резерве/БДП - Тржишта у настајању и земље у развоју (лијева оса)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triangl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'други граф'!$D$70:$R$70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'други граф'!$D$75:$R$75</c:f>
              <c:numCache>
                <c:formatCode>0.0%</c:formatCode>
                <c:ptCount val="15"/>
                <c:pt idx="0">
                  <c:v>0.10067463631674071</c:v>
                </c:pt>
                <c:pt idx="1">
                  <c:v>0.11199599682496843</c:v>
                </c:pt>
                <c:pt idx="2">
                  <c:v>0.13539554327702805</c:v>
                </c:pt>
                <c:pt idx="3">
                  <c:v>0.15674358550584319</c:v>
                </c:pt>
                <c:pt idx="4">
                  <c:v>0.17583067125514454</c:v>
                </c:pt>
                <c:pt idx="5">
                  <c:v>0.19645241306809505</c:v>
                </c:pt>
                <c:pt idx="6">
                  <c:v>0.22196274186587236</c:v>
                </c:pt>
                <c:pt idx="7">
                  <c:v>0.25643805622488991</c:v>
                </c:pt>
                <c:pt idx="8">
                  <c:v>0.24282572838294608</c:v>
                </c:pt>
                <c:pt idx="9">
                  <c:v>0.28202799454751948</c:v>
                </c:pt>
                <c:pt idx="10">
                  <c:v>0.26874779674583316</c:v>
                </c:pt>
                <c:pt idx="11">
                  <c:v>0.25111881663649732</c:v>
                </c:pt>
                <c:pt idx="12">
                  <c:v>0.25392708038280931</c:v>
                </c:pt>
                <c:pt idx="13">
                  <c:v>0.25985945806816185</c:v>
                </c:pt>
                <c:pt idx="14">
                  <c:v>0.24794278382963975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5F-4E17-A3A7-CE377CDD9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62912"/>
        <c:axId val="69864832"/>
      </c:lineChart>
      <c:lineChart>
        <c:grouping val="standard"/>
        <c:varyColors val="0"/>
        <c:ser>
          <c:idx val="4"/>
          <c:order val="0"/>
          <c:tx>
            <c:strRef>
              <c:f>'tabela i graf'!$G$45</c:f>
              <c:strCache>
                <c:ptCount val="1"/>
                <c:pt idx="0">
                  <c:v>Тржишта у настајању и земље у развоју (десна оса)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'други граф'!$D$70:$R$70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'tabela i graf'!$I$45:$AK$45</c:f>
              <c:numCache>
                <c:formatCode>_(* #,##0.00_);_(* \(#,##0.00\);_(* "-"??_);_(@_)</c:formatCode>
                <c:ptCount val="15"/>
                <c:pt idx="0">
                  <c:v>714.37765521314202</c:v>
                </c:pt>
                <c:pt idx="1">
                  <c:v>797.64836892706001</c:v>
                </c:pt>
                <c:pt idx="2">
                  <c:v>958.11139769904196</c:v>
                </c:pt>
                <c:pt idx="3">
                  <c:v>1249.8427858244199</c:v>
                </c:pt>
                <c:pt idx="4">
                  <c:v>1667.9295716956299</c:v>
                </c:pt>
                <c:pt idx="5">
                  <c:v>2229.8598320575902</c:v>
                </c:pt>
                <c:pt idx="6">
                  <c:v>2982.07831547767</c:v>
                </c:pt>
                <c:pt idx="7">
                  <c:v>4247.7089451462007</c:v>
                </c:pt>
                <c:pt idx="8">
                  <c:v>4829.34989625045</c:v>
                </c:pt>
                <c:pt idx="9">
                  <c:v>5356.5839290445301</c:v>
                </c:pt>
                <c:pt idx="10">
                  <c:v>6136.49501040007</c:v>
                </c:pt>
                <c:pt idx="11">
                  <c:v>6758.8498915928603</c:v>
                </c:pt>
                <c:pt idx="12">
                  <c:v>7228.0099660969499</c:v>
                </c:pt>
                <c:pt idx="13">
                  <c:v>7855.81543460993</c:v>
                </c:pt>
                <c:pt idx="14">
                  <c:v>7729.9517524755402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5F-4E17-A3A7-CE377CDD990D}"/>
            </c:ext>
          </c:extLst>
        </c:ser>
        <c:ser>
          <c:idx val="5"/>
          <c:order val="1"/>
          <c:tx>
            <c:strRef>
              <c:f>'tabela i graf'!$G$46</c:f>
              <c:strCache>
                <c:ptCount val="1"/>
                <c:pt idx="0">
                  <c:v>Развијене земље (десна оса)</c:v>
                </c:pt>
              </c:strCache>
            </c:strRef>
          </c:tx>
          <c:spPr>
            <a:ln w="25375">
              <a:solidFill>
                <a:prstClr val="black"/>
              </a:solidFill>
            </a:ln>
          </c:spPr>
          <c:marker>
            <c:symbol val="star"/>
            <c:size val="4"/>
            <c:spPr>
              <a:ln>
                <a:solidFill>
                  <a:prstClr val="black"/>
                </a:solidFill>
              </a:ln>
            </c:spPr>
          </c:marker>
          <c:cat>
            <c:numRef>
              <c:f>'други граф'!$D$70:$R$70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'tabela i graf'!$I$46:$AK$46</c:f>
              <c:numCache>
                <c:formatCode>_(* #,##0.00_);_(* \(#,##0.00\);_(* "-"??_);_(@_)</c:formatCode>
                <c:ptCount val="15"/>
                <c:pt idx="0">
                  <c:v>1222.5091995996199</c:v>
                </c:pt>
                <c:pt idx="1">
                  <c:v>1252.6121899999598</c:v>
                </c:pt>
                <c:pt idx="2">
                  <c:v>1450.4843894895498</c:v>
                </c:pt>
                <c:pt idx="3">
                  <c:v>1775.88060090978</c:v>
                </c:pt>
                <c:pt idx="4">
                  <c:v>2081.4094095954197</c:v>
                </c:pt>
                <c:pt idx="5">
                  <c:v>2091.13142479729</c:v>
                </c:pt>
                <c:pt idx="6">
                  <c:v>2271.6710304769099</c:v>
                </c:pt>
                <c:pt idx="7">
                  <c:v>2458.5473194791198</c:v>
                </c:pt>
                <c:pt idx="8">
                  <c:v>2518.43238098149</c:v>
                </c:pt>
                <c:pt idx="9">
                  <c:v>2809.6267547335297</c:v>
                </c:pt>
                <c:pt idx="10">
                  <c:v>3129.12588557647</c:v>
                </c:pt>
                <c:pt idx="11">
                  <c:v>3446.2220157871698</c:v>
                </c:pt>
                <c:pt idx="12">
                  <c:v>3723.2734626484898</c:v>
                </c:pt>
                <c:pt idx="13">
                  <c:v>3841.8464016181101</c:v>
                </c:pt>
                <c:pt idx="14">
                  <c:v>3876.13813318847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5F-4E17-A3A7-CE377CDD9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74816"/>
        <c:axId val="69876352"/>
      </c:lineChart>
      <c:catAx>
        <c:axId val="6986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9864832"/>
        <c:crosses val="autoZero"/>
        <c:auto val="1"/>
        <c:lblAlgn val="ctr"/>
        <c:lblOffset val="100"/>
        <c:noMultiLvlLbl val="0"/>
      </c:catAx>
      <c:valAx>
        <c:axId val="6986483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6344">
            <a:solidFill>
              <a:schemeClr val="tx1"/>
            </a:solidFill>
            <a:prstDash val="sysDash"/>
          </a:ln>
        </c:spPr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9862912"/>
        <c:crosses val="autoZero"/>
        <c:crossBetween val="between"/>
      </c:valAx>
      <c:catAx>
        <c:axId val="6987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876352"/>
        <c:crosses val="autoZero"/>
        <c:auto val="1"/>
        <c:lblAlgn val="ctr"/>
        <c:lblOffset val="100"/>
        <c:noMultiLvlLbl val="0"/>
      </c:catAx>
      <c:valAx>
        <c:axId val="69876352"/>
        <c:scaling>
          <c:orientation val="minMax"/>
          <c:max val="8500"/>
          <c:min val="1000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9874816"/>
        <c:crosses val="max"/>
        <c:crossBetween val="between"/>
        <c:minorUnit val="500"/>
      </c:valAx>
    </c:plotArea>
    <c:legend>
      <c:legendPos val="r"/>
      <c:layout>
        <c:manualLayout>
          <c:xMode val="edge"/>
          <c:yMode val="edge"/>
          <c:x val="6.9445041454185468E-3"/>
          <c:y val="0.83986925699708104"/>
          <c:w val="0.98090280898510518"/>
          <c:h val="0.16013081251487715"/>
        </c:manualLayout>
      </c:layout>
      <c:overlay val="0"/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9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097B32-D26F-424B-82FD-309001E5099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s.org/statistics/rpfx22.htm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is.org/statistics/rpfx22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5DE4-2E44-A002-16B8-1B504F45F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/>
              <a:t>MEĐUNARODNI MONETARNI SISTEM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BBE53-B5DB-7BAE-38F8-532596F6B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811571" cy="1962519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Prof. dr Dragan Gligorić</a:t>
            </a:r>
          </a:p>
          <a:p>
            <a:endParaRPr lang="bs-Latn-BA" dirty="0"/>
          </a:p>
          <a:p>
            <a:r>
              <a:rPr lang="bs-Latn-BA" dirty="0"/>
              <a:t>Osnovna literatura: </a:t>
            </a:r>
          </a:p>
          <a:p>
            <a:r>
              <a:rPr lang="bs-Latn-BA" dirty="0"/>
              <a:t>Gligorić, D. i Vujanić V.(2021). Režimi deviznih </a:t>
            </a:r>
            <a:r>
              <a:rPr lang="bs-Latn-BA" dirty="0" err="1"/>
              <a:t>kurseva</a:t>
            </a:r>
            <a:r>
              <a:rPr lang="bs-Latn-BA" dirty="0"/>
              <a:t> i spoljna ravnoteža </a:t>
            </a:r>
            <a:r>
              <a:rPr lang="bs-Latn-BA" dirty="0" err="1"/>
              <a:t>tranzicionih</a:t>
            </a:r>
            <a:r>
              <a:rPr lang="bs-Latn-BA" dirty="0"/>
              <a:t> zemalja (str. 15-168)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4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Monetarna teorija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/>
              <a:t>Spoj teorije pariteta kupovnih snaga i jednačine na tržištu novca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BFEB0-3F4E-1CB8-E97E-267103671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7566"/>
          <a:stretch/>
        </p:blipFill>
        <p:spPr>
          <a:xfrm>
            <a:off x="588451" y="3039446"/>
            <a:ext cx="5507549" cy="14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PREMAŠIVANJE DEVIZNOG KURSA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9"/>
            <a:ext cx="10058400" cy="1609344"/>
          </a:xfrm>
        </p:spPr>
        <p:txBody>
          <a:bodyPr/>
          <a:lstStyle/>
          <a:p>
            <a:r>
              <a:rPr lang="bs-Latn-BA" dirty="0"/>
              <a:t>Npr </a:t>
            </a:r>
            <a:r>
              <a:rPr lang="en-US" dirty="0" err="1"/>
              <a:t>kratkorocna</a:t>
            </a:r>
            <a:r>
              <a:rPr lang="bs-Latn-BA" dirty="0"/>
              <a:t> depresijacija deviznog kursa je uvijek veća od </a:t>
            </a:r>
            <a:r>
              <a:rPr lang="en-US" dirty="0" err="1"/>
              <a:t>dugorocne</a:t>
            </a:r>
            <a:r>
              <a:rPr lang="bs-Latn-BA" dirty="0"/>
              <a:t>....</a:t>
            </a:r>
          </a:p>
          <a:p>
            <a:r>
              <a:rPr lang="bs-Latn-BA" dirty="0"/>
              <a:t>Različita reakcija novčanih i robnih tržišta na promjenu količine novca u opticaju</a:t>
            </a:r>
          </a:p>
          <a:p>
            <a:r>
              <a:rPr lang="bs-Latn-BA" dirty="0"/>
              <a:t>Rigidnost cijena na robnom tržištu u kratkom roku </a:t>
            </a:r>
          </a:p>
          <a:p>
            <a:endParaRPr lang="bs-Latn-BA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DC86D6-2AAE-21C2-0D55-A071C94A4FD6}"/>
              </a:ext>
            </a:extLst>
          </p:cNvPr>
          <p:cNvSpPr txBox="1">
            <a:spLocks/>
          </p:cNvSpPr>
          <p:nvPr/>
        </p:nvSpPr>
        <p:spPr>
          <a:xfrm>
            <a:off x="1063752" y="316913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dirty="0"/>
              <a:t>Portfolio teorija deviznog kursa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6170B-D608-949B-DC0A-C30C58C7D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075" b="20346"/>
          <a:stretch/>
        </p:blipFill>
        <p:spPr>
          <a:xfrm>
            <a:off x="1472946" y="4670557"/>
            <a:ext cx="3649660" cy="49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17B64-BE3D-3E31-1AF8-15776A61F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427"/>
          <a:stretch/>
        </p:blipFill>
        <p:spPr>
          <a:xfrm>
            <a:off x="6194310" y="4517774"/>
            <a:ext cx="3856138" cy="20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03" y="248657"/>
            <a:ext cx="10058400" cy="400271"/>
          </a:xfrm>
        </p:spPr>
        <p:txBody>
          <a:bodyPr>
            <a:normAutofit fontScale="90000"/>
          </a:bodyPr>
          <a:lstStyle/>
          <a:p>
            <a:r>
              <a:rPr lang="en-US" dirty="0"/>
              <a:t>Re</a:t>
            </a:r>
            <a:r>
              <a:rPr lang="bs-Latn-BA" dirty="0"/>
              <a:t>ž</a:t>
            </a:r>
            <a:r>
              <a:rPr lang="en-US" dirty="0" err="1"/>
              <a:t>imi</a:t>
            </a:r>
            <a:r>
              <a:rPr lang="en-US" dirty="0"/>
              <a:t> devi</a:t>
            </a:r>
            <a:r>
              <a:rPr lang="bs-Latn-BA" dirty="0"/>
              <a:t>z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kurseva</a:t>
            </a:r>
            <a:endParaRPr lang="bs-Latn-B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274F2-9C36-C337-8139-347F70B5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87" y="884903"/>
            <a:ext cx="8366736" cy="5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4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03" y="248657"/>
            <a:ext cx="10058400" cy="400271"/>
          </a:xfrm>
        </p:spPr>
        <p:txBody>
          <a:bodyPr>
            <a:normAutofit fontScale="90000"/>
          </a:bodyPr>
          <a:lstStyle/>
          <a:p>
            <a:r>
              <a:rPr lang="en-US" dirty="0"/>
              <a:t>Re</a:t>
            </a:r>
            <a:r>
              <a:rPr lang="bs-Latn-BA" dirty="0"/>
              <a:t>ž</a:t>
            </a:r>
            <a:r>
              <a:rPr lang="en-US" dirty="0" err="1"/>
              <a:t>imi</a:t>
            </a:r>
            <a:r>
              <a:rPr lang="en-US" dirty="0"/>
              <a:t> devi</a:t>
            </a:r>
            <a:r>
              <a:rPr lang="bs-Latn-BA" dirty="0"/>
              <a:t>z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kurseva</a:t>
            </a: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65682-A13B-64C9-44D6-F363E505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97" y="922170"/>
            <a:ext cx="106013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Izbor monetarnog sidra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Robertu</a:t>
            </a:r>
            <a:r>
              <a:rPr lang="en-US" dirty="0"/>
              <a:t> </a:t>
            </a:r>
            <a:r>
              <a:rPr lang="en-US" dirty="0" err="1"/>
              <a:t>Mandelu</a:t>
            </a:r>
            <a:r>
              <a:rPr lang="en-US" dirty="0"/>
              <a:t> (Robert Mundell)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režima</a:t>
            </a:r>
            <a:r>
              <a:rPr lang="en-US" dirty="0"/>
              <a:t> </a:t>
            </a:r>
            <a:r>
              <a:rPr lang="en-US" dirty="0" err="1"/>
              <a:t>deviznog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 se </a:t>
            </a:r>
            <a:r>
              <a:rPr lang="en-US" dirty="0" err="1"/>
              <a:t>suočava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sljedećim</a:t>
            </a:r>
            <a:r>
              <a:rPr lang="en-US" dirty="0"/>
              <a:t> </a:t>
            </a:r>
            <a:r>
              <a:rPr lang="en-US" dirty="0" err="1"/>
              <a:t>dilemama</a:t>
            </a:r>
            <a:r>
              <a:rPr lang="en-US" dirty="0"/>
              <a:t> (Mundell, 2003): 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fiksirati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potvrdan</a:t>
            </a:r>
            <a:r>
              <a:rPr lang="en-US" dirty="0"/>
              <a:t>, da li </a:t>
            </a:r>
            <a:r>
              <a:rPr lang="en-US" dirty="0" err="1"/>
              <a:t>fiksirati</a:t>
            </a:r>
            <a:r>
              <a:rPr lang="en-US" dirty="0"/>
              <a:t> </a:t>
            </a:r>
            <a:r>
              <a:rPr lang="en-US" dirty="0" err="1"/>
              <a:t>domaću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za </a:t>
            </a:r>
            <a:r>
              <a:rPr lang="en-US" dirty="0" err="1"/>
              <a:t>inostranu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korpu</a:t>
            </a:r>
            <a:r>
              <a:rPr lang="en-US" dirty="0"/>
              <a:t> valuta,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fiksirati</a:t>
            </a:r>
            <a:r>
              <a:rPr lang="en-US" dirty="0"/>
              <a:t> </a:t>
            </a:r>
            <a:r>
              <a:rPr lang="en-US" dirty="0" err="1"/>
              <a:t>cijenu</a:t>
            </a:r>
            <a:r>
              <a:rPr lang="en-US" dirty="0"/>
              <a:t> robe,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potvrdan</a:t>
            </a:r>
            <a:r>
              <a:rPr lang="en-US" dirty="0"/>
              <a:t> da li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zlato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korpu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(</a:t>
            </a:r>
            <a:r>
              <a:rPr lang="en-US" dirty="0" err="1"/>
              <a:t>inflaciono</a:t>
            </a:r>
            <a:r>
              <a:rPr lang="en-US" dirty="0"/>
              <a:t> </a:t>
            </a:r>
            <a:r>
              <a:rPr lang="en-US" dirty="0" err="1"/>
              <a:t>targetiranje</a:t>
            </a:r>
            <a:r>
              <a:rPr lang="en-US" dirty="0"/>
              <a:t>)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sidro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da li </a:t>
            </a:r>
            <a:r>
              <a:rPr lang="en-US" dirty="0" err="1"/>
              <a:t>targetirati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monetarnog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 (M0, M1</a:t>
            </a:r>
            <a:r>
              <a:rPr lang="ru-RU" dirty="0"/>
              <a:t>, М2). </a:t>
            </a: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2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Izbor monetarnog sidra</a:t>
            </a:r>
            <a:br>
              <a:rPr lang="bs-Latn-BA" dirty="0"/>
            </a:br>
            <a:br>
              <a:rPr lang="bs-Latn-BA" dirty="0"/>
            </a:b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Okvir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monetarne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politike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izbor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valute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sidra (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udio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zemalja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u %)</a:t>
            </a:r>
            <a:endParaRPr lang="bs-Latn-B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CF5009-4354-786E-95E2-0CACE5D5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" y="2468880"/>
            <a:ext cx="1019048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213360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Devi</a:t>
            </a:r>
            <a:r>
              <a:rPr lang="bs-Latn-BA" dirty="0" err="1"/>
              <a:t>zne</a:t>
            </a:r>
            <a:r>
              <a:rPr lang="bs-Latn-BA" dirty="0"/>
              <a:t> rezerve u svijetu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203050-92C4-940B-D59C-9E49690C4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252478"/>
              </p:ext>
            </p:extLst>
          </p:nvPr>
        </p:nvGraphicFramePr>
        <p:xfrm>
          <a:off x="1069975" y="1590261"/>
          <a:ext cx="10058400" cy="50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84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Devi</a:t>
            </a:r>
            <a:r>
              <a:rPr lang="bs-Latn-BA" dirty="0" err="1"/>
              <a:t>zne</a:t>
            </a:r>
            <a:r>
              <a:rPr lang="bs-Latn-BA" dirty="0"/>
              <a:t> rezerve u svijetu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27F6C1-39A3-C678-8B80-A990F61E2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283074"/>
              </p:ext>
            </p:extLst>
          </p:nvPr>
        </p:nvGraphicFramePr>
        <p:xfrm>
          <a:off x="1069975" y="1282148"/>
          <a:ext cx="10058400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4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884C3-3D78-2FD2-EF30-F6A6D071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1A24-AE99-045E-B522-DC03C6C2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Devi</a:t>
            </a:r>
            <a:r>
              <a:rPr lang="bs-Latn-BA" dirty="0" err="1"/>
              <a:t>zne</a:t>
            </a:r>
            <a:r>
              <a:rPr lang="bs-Latn-BA" dirty="0"/>
              <a:t> rezerve u svijetu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EF561-D17D-2CCA-F789-8EF1A0A8C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7218" b="29995"/>
          <a:stretch/>
        </p:blipFill>
        <p:spPr>
          <a:xfrm>
            <a:off x="1063625" y="1482291"/>
            <a:ext cx="8484636" cy="52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79BDB-9E8F-C328-FDEF-6BA434A79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F8AA-4154-2CB2-63CF-9A7C426D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Intervencije centralne banke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543A-DE4A-AA1B-1CD5-774ED040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/>
              <a:t>Cilj je multifunkcionalan </a:t>
            </a:r>
            <a:r>
              <a:rPr lang="en-US" dirty="0"/>
              <a:t>(</a:t>
            </a:r>
            <a:r>
              <a:rPr lang="bs-Latn-BA" dirty="0"/>
              <a:t>IMF- AREAER 2023, str 11.</a:t>
            </a:r>
            <a:r>
              <a:rPr lang="en-US" dirty="0"/>
              <a:t>): </a:t>
            </a:r>
          </a:p>
          <a:p>
            <a:pPr lvl="1"/>
            <a:r>
              <a:rPr lang="bs-Latn-BA" dirty="0"/>
              <a:t>Stabilizacija deviznog kursa</a:t>
            </a:r>
          </a:p>
          <a:p>
            <a:pPr lvl="1"/>
            <a:r>
              <a:rPr lang="bs-Latn-BA" dirty="0"/>
              <a:t>Akumulacija deviznih rezervi</a:t>
            </a:r>
          </a:p>
          <a:p>
            <a:pPr lvl="1"/>
            <a:r>
              <a:rPr lang="bs-Latn-BA" dirty="0"/>
              <a:t>Kontrola inflacije i konkurentnost</a:t>
            </a:r>
          </a:p>
          <a:p>
            <a:pPr lvl="1"/>
            <a:r>
              <a:rPr lang="bs-Latn-BA" dirty="0"/>
              <a:t>Podrška bankarskom sektoru</a:t>
            </a:r>
          </a:p>
          <a:p>
            <a:pPr lvl="1"/>
            <a:r>
              <a:rPr lang="bs-Latn-BA" dirty="0"/>
              <a:t>Upravljanje očekivanjima</a:t>
            </a:r>
          </a:p>
          <a:p>
            <a:pPr lvl="1"/>
            <a:r>
              <a:rPr lang="bs-Latn-BA" dirty="0"/>
              <a:t>Promocija ekonomskog rasta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4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9496"/>
            <a:ext cx="10058400" cy="1609344"/>
          </a:xfrm>
        </p:spPr>
        <p:txBody>
          <a:bodyPr/>
          <a:lstStyle/>
          <a:p>
            <a:r>
              <a:rPr lang="bs-Latn-BA" dirty="0"/>
              <a:t>Struktura predavanja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08840"/>
            <a:ext cx="10058400" cy="4739444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DEVIZNI KURS I REŽIMI DEVIZNIH KURSEVA</a:t>
            </a:r>
          </a:p>
          <a:p>
            <a:pPr lvl="1"/>
            <a:r>
              <a:rPr lang="bs-Latn-BA" dirty="0"/>
              <a:t>Pojam deviznog kursa i deviznog tržišta</a:t>
            </a:r>
          </a:p>
          <a:p>
            <a:pPr lvl="1"/>
            <a:r>
              <a:rPr lang="bs-Latn-BA" dirty="0"/>
              <a:t>Determinante nivoa deviznih </a:t>
            </a:r>
            <a:r>
              <a:rPr lang="bs-Latn-BA" dirty="0" err="1"/>
              <a:t>kurseva</a:t>
            </a:r>
            <a:endParaRPr lang="bs-Latn-BA" dirty="0"/>
          </a:p>
          <a:p>
            <a:pPr lvl="1"/>
            <a:r>
              <a:rPr lang="bs-Latn-BA" dirty="0"/>
              <a:t>De jure i de facto režimi deviznih </a:t>
            </a:r>
            <a:r>
              <a:rPr lang="bs-Latn-BA" dirty="0" err="1"/>
              <a:t>kurseva</a:t>
            </a:r>
            <a:endParaRPr lang="bs-Latn-BA" dirty="0"/>
          </a:p>
          <a:p>
            <a:pPr lvl="1"/>
            <a:r>
              <a:rPr lang="bs-Latn-BA" dirty="0"/>
              <a:t>Režimi deviznih </a:t>
            </a:r>
            <a:r>
              <a:rPr lang="bs-Latn-BA" dirty="0" err="1"/>
              <a:t>kurseva</a:t>
            </a:r>
            <a:r>
              <a:rPr lang="bs-Latn-BA" dirty="0"/>
              <a:t> prema klasifikaciji MMF-a (čvrsti fiksni, meki fiksni, fluktuirajući)</a:t>
            </a:r>
          </a:p>
          <a:p>
            <a:pPr lvl="1"/>
            <a:r>
              <a:rPr lang="bs-Latn-BA" dirty="0"/>
              <a:t>Izbor monetarnog sidra</a:t>
            </a:r>
          </a:p>
          <a:p>
            <a:pPr lvl="1"/>
            <a:r>
              <a:rPr lang="bs-Latn-BA" dirty="0"/>
              <a:t>Devizne rezerve u svijetu</a:t>
            </a:r>
          </a:p>
          <a:p>
            <a:r>
              <a:rPr lang="bs-Latn-BA" dirty="0"/>
              <a:t>IZBOR REŽIMA DEVIZNOG KURSA I EFEKTI IZBORA</a:t>
            </a:r>
          </a:p>
          <a:p>
            <a:pPr lvl="1"/>
            <a:r>
              <a:rPr lang="bs-Latn-BA" dirty="0"/>
              <a:t>Teorije o izboru režima deviznog kursa</a:t>
            </a:r>
          </a:p>
          <a:p>
            <a:pPr lvl="1"/>
            <a:r>
              <a:rPr lang="bs-Latn-BA" dirty="0"/>
              <a:t>Prednosti i nedostaci pojedinih režima i iskustva u primjeni</a:t>
            </a:r>
          </a:p>
          <a:p>
            <a:r>
              <a:rPr lang="bs-Latn-BA" dirty="0"/>
              <a:t>SPOLJNA RAVNOTEŽA I GLOBALNI DEBALANSI</a:t>
            </a:r>
          </a:p>
          <a:p>
            <a:pPr lvl="1"/>
            <a:r>
              <a:rPr lang="bs-Latn-BA" dirty="0"/>
              <a:t>Platni bilans i parcijalna analiza</a:t>
            </a:r>
          </a:p>
          <a:p>
            <a:pPr lvl="1"/>
            <a:r>
              <a:rPr lang="bs-Latn-BA" dirty="0" err="1"/>
              <a:t>Finansiranje</a:t>
            </a:r>
            <a:r>
              <a:rPr lang="bs-Latn-BA" dirty="0"/>
              <a:t>/prilagođavanje</a:t>
            </a:r>
          </a:p>
          <a:p>
            <a:pPr lvl="1"/>
            <a:r>
              <a:rPr lang="bs-Latn-BA" dirty="0"/>
              <a:t>Automatski mehanizmi prilagođavanja</a:t>
            </a:r>
          </a:p>
          <a:p>
            <a:pPr lvl="1"/>
            <a:r>
              <a:rPr lang="bs-Latn-BA" dirty="0"/>
              <a:t>Politike prilagođavanja (</a:t>
            </a:r>
            <a:r>
              <a:rPr lang="bs-Latn-BA" dirty="0" err="1"/>
              <a:t>redistributivne</a:t>
            </a:r>
            <a:r>
              <a:rPr lang="bs-Latn-BA" dirty="0"/>
              <a:t> i restriktivne)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1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IZBOR REŽIMA DEVIZNOG KURSA I EFEKTI IZBORA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optimlnog</a:t>
            </a:r>
            <a:r>
              <a:rPr lang="en-US" dirty="0"/>
              <a:t> </a:t>
            </a:r>
            <a:r>
              <a:rPr lang="en-US" dirty="0" err="1"/>
              <a:t>valutnog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bs-Latn-BA" dirty="0" err="1"/>
              <a:t>čja</a:t>
            </a:r>
            <a:r>
              <a:rPr lang="bs-Latn-BA" dirty="0"/>
              <a:t> – Robert </a:t>
            </a:r>
            <a:r>
              <a:rPr lang="bs-Latn-BA" dirty="0" err="1"/>
              <a:t>Mandel</a:t>
            </a:r>
            <a:r>
              <a:rPr lang="bs-Latn-BA" dirty="0"/>
              <a:t> 1961.</a:t>
            </a:r>
          </a:p>
          <a:p>
            <a:pPr lvl="1"/>
            <a:r>
              <a:rPr lang="bs-Latn-BA" dirty="0"/>
              <a:t>R. </a:t>
            </a:r>
            <a:r>
              <a:rPr lang="bs-Latn-BA" dirty="0" err="1"/>
              <a:t>Mandel</a:t>
            </a:r>
            <a:r>
              <a:rPr lang="bs-Latn-BA" dirty="0"/>
              <a:t> </a:t>
            </a:r>
            <a:r>
              <a:rPr lang="bs-Latn-BA" dirty="0" err="1"/>
              <a:t>vs</a:t>
            </a:r>
            <a:r>
              <a:rPr lang="bs-Latn-BA" dirty="0"/>
              <a:t> M. </a:t>
            </a:r>
            <a:r>
              <a:rPr lang="bs-Latn-BA" dirty="0" err="1"/>
              <a:t>Fridman</a:t>
            </a:r>
            <a:endParaRPr lang="bs-Latn-BA" dirty="0"/>
          </a:p>
          <a:p>
            <a:pPr lvl="1"/>
            <a:r>
              <a:rPr lang="bs-Latn-BA" dirty="0"/>
              <a:t>Rigidnosti na tržištu</a:t>
            </a:r>
          </a:p>
          <a:p>
            <a:pPr lvl="1"/>
            <a:r>
              <a:rPr lang="bs-Latn-BA" dirty="0"/>
              <a:t>Spoljnotrgovinska koncentracija zemlje</a:t>
            </a:r>
          </a:p>
          <a:p>
            <a:pPr lvl="1"/>
            <a:r>
              <a:rPr lang="bs-Latn-BA" dirty="0"/>
              <a:t>Veličina zemlje</a:t>
            </a:r>
          </a:p>
          <a:p>
            <a:pPr lvl="1"/>
            <a:r>
              <a:rPr lang="bs-Latn-BA" dirty="0"/>
              <a:t>Vrsta ekonomskog šoka sa kojim se suočava</a:t>
            </a:r>
          </a:p>
          <a:p>
            <a:pPr lvl="1"/>
            <a:r>
              <a:rPr lang="bs-Latn-BA" dirty="0"/>
              <a:t>Simetričnost šokova sa zemljom valute sidra</a:t>
            </a:r>
          </a:p>
          <a:p>
            <a:r>
              <a:rPr lang="bs-Latn-BA" dirty="0"/>
              <a:t>Finansijsko gledište </a:t>
            </a:r>
          </a:p>
          <a:p>
            <a:pPr lvl="1"/>
            <a:r>
              <a:rPr lang="bs-Latn-BA" dirty="0"/>
              <a:t>princip nemogućeg trojstva</a:t>
            </a:r>
          </a:p>
          <a:p>
            <a:pPr lvl="1"/>
            <a:r>
              <a:rPr lang="bs-Latn-BA" dirty="0"/>
              <a:t>Valutna neslaganja</a:t>
            </a:r>
          </a:p>
          <a:p>
            <a:pPr lvl="1"/>
            <a:r>
              <a:rPr lang="bs-Latn-BA" dirty="0"/>
              <a:t>Strah od plivanja – </a:t>
            </a:r>
            <a:r>
              <a:rPr lang="bs-Latn-BA" dirty="0" err="1"/>
              <a:t>fear</a:t>
            </a:r>
            <a:r>
              <a:rPr lang="bs-Latn-BA" dirty="0"/>
              <a:t> </a:t>
            </a:r>
            <a:r>
              <a:rPr lang="bs-Latn-BA" dirty="0" err="1"/>
              <a:t>of</a:t>
            </a:r>
            <a:r>
              <a:rPr lang="bs-Latn-BA" dirty="0"/>
              <a:t> </a:t>
            </a:r>
            <a:r>
              <a:rPr lang="bs-Latn-BA" dirty="0" err="1"/>
              <a:t>floating</a:t>
            </a:r>
            <a:endParaRPr lang="bs-Latn-BA" dirty="0"/>
          </a:p>
          <a:p>
            <a:pPr lvl="1"/>
            <a:r>
              <a:rPr lang="bs-Latn-BA" dirty="0"/>
              <a:t>Strah od </a:t>
            </a:r>
            <a:r>
              <a:rPr lang="bs-Latn-BA" dirty="0" err="1"/>
              <a:t>apresijacije</a:t>
            </a:r>
            <a:endParaRPr lang="bs-Latn-BA" dirty="0"/>
          </a:p>
          <a:p>
            <a:pPr lvl="1"/>
            <a:r>
              <a:rPr lang="bs-Latn-BA" dirty="0"/>
              <a:t>Razvijenost finansijskog tržišta</a:t>
            </a:r>
          </a:p>
          <a:p>
            <a:r>
              <a:rPr lang="bs-Latn-BA" dirty="0"/>
              <a:t>Političko gledište</a:t>
            </a:r>
          </a:p>
          <a:p>
            <a:pPr lvl="1"/>
            <a:r>
              <a:rPr lang="bs-Latn-BA" dirty="0"/>
              <a:t>Politička štaka</a:t>
            </a:r>
          </a:p>
          <a:p>
            <a:pPr lvl="1"/>
            <a:r>
              <a:rPr lang="bs-Latn-BA" dirty="0"/>
              <a:t>Hipoteza </a:t>
            </a:r>
            <a:r>
              <a:rPr lang="bs-Latn-BA" dirty="0" err="1"/>
              <a:t>održivosti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0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IZBOR REŽIMA DEVIZNOG KURSA I EFEKTI IZBORA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optimlnog</a:t>
            </a:r>
            <a:r>
              <a:rPr lang="en-US" dirty="0"/>
              <a:t> </a:t>
            </a:r>
            <a:r>
              <a:rPr lang="en-US" dirty="0" err="1"/>
              <a:t>valutnog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bs-Latn-BA" dirty="0" err="1"/>
              <a:t>čja</a:t>
            </a:r>
            <a:r>
              <a:rPr lang="bs-Latn-BA" dirty="0"/>
              <a:t> – Robert </a:t>
            </a:r>
            <a:r>
              <a:rPr lang="bs-Latn-BA" dirty="0" err="1"/>
              <a:t>Mandel</a:t>
            </a:r>
            <a:r>
              <a:rPr lang="bs-Latn-BA" dirty="0"/>
              <a:t> 1961.</a:t>
            </a:r>
          </a:p>
          <a:p>
            <a:pPr lvl="1"/>
            <a:r>
              <a:rPr lang="bs-Latn-BA" dirty="0"/>
              <a:t>R. </a:t>
            </a:r>
            <a:r>
              <a:rPr lang="bs-Latn-BA" dirty="0" err="1"/>
              <a:t>Mandel</a:t>
            </a:r>
            <a:r>
              <a:rPr lang="bs-Latn-BA" dirty="0"/>
              <a:t> </a:t>
            </a:r>
            <a:r>
              <a:rPr lang="bs-Latn-BA" dirty="0" err="1"/>
              <a:t>vs</a:t>
            </a:r>
            <a:r>
              <a:rPr lang="bs-Latn-BA" dirty="0"/>
              <a:t> M. </a:t>
            </a:r>
            <a:r>
              <a:rPr lang="bs-Latn-BA" dirty="0" err="1"/>
              <a:t>Fridman</a:t>
            </a:r>
            <a:endParaRPr lang="bs-Latn-BA" dirty="0"/>
          </a:p>
          <a:p>
            <a:pPr lvl="1"/>
            <a:r>
              <a:rPr lang="bs-Latn-BA" dirty="0"/>
              <a:t>Rigidnosti na tržištu</a:t>
            </a:r>
          </a:p>
          <a:p>
            <a:pPr lvl="1"/>
            <a:r>
              <a:rPr lang="bs-Latn-BA" dirty="0"/>
              <a:t>Spoljnotrgovinska koncentracija zemlje</a:t>
            </a:r>
          </a:p>
          <a:p>
            <a:pPr lvl="1"/>
            <a:r>
              <a:rPr lang="bs-Latn-BA" dirty="0"/>
              <a:t>Veličina zemlje</a:t>
            </a:r>
          </a:p>
          <a:p>
            <a:pPr lvl="1"/>
            <a:r>
              <a:rPr lang="bs-Latn-BA" dirty="0"/>
              <a:t>Vrsta ekonomskog šoka sa kojim se suočava</a:t>
            </a:r>
          </a:p>
          <a:p>
            <a:pPr lvl="1"/>
            <a:r>
              <a:rPr lang="bs-Latn-BA" dirty="0"/>
              <a:t>Simetričnost šokova sa zemljom valute sidra</a:t>
            </a:r>
          </a:p>
          <a:p>
            <a:r>
              <a:rPr lang="bs-Latn-BA" dirty="0"/>
              <a:t>Finansijsko gledište </a:t>
            </a:r>
          </a:p>
          <a:p>
            <a:pPr lvl="1"/>
            <a:r>
              <a:rPr lang="bs-Latn-BA" dirty="0"/>
              <a:t>princip nemogućeg trojstva</a:t>
            </a:r>
          </a:p>
          <a:p>
            <a:pPr lvl="1"/>
            <a:r>
              <a:rPr lang="bs-Latn-BA" dirty="0"/>
              <a:t>Valutna neslaganja</a:t>
            </a:r>
          </a:p>
          <a:p>
            <a:pPr lvl="1"/>
            <a:r>
              <a:rPr lang="bs-Latn-BA" dirty="0"/>
              <a:t>Strah od plivanja – </a:t>
            </a:r>
            <a:r>
              <a:rPr lang="bs-Latn-BA" dirty="0" err="1"/>
              <a:t>fear</a:t>
            </a:r>
            <a:r>
              <a:rPr lang="bs-Latn-BA" dirty="0"/>
              <a:t> </a:t>
            </a:r>
            <a:r>
              <a:rPr lang="bs-Latn-BA" dirty="0" err="1"/>
              <a:t>of</a:t>
            </a:r>
            <a:r>
              <a:rPr lang="bs-Latn-BA" dirty="0"/>
              <a:t> </a:t>
            </a:r>
            <a:r>
              <a:rPr lang="bs-Latn-BA" dirty="0" err="1"/>
              <a:t>floating</a:t>
            </a:r>
            <a:endParaRPr lang="bs-Latn-BA" dirty="0"/>
          </a:p>
          <a:p>
            <a:pPr lvl="1"/>
            <a:r>
              <a:rPr lang="bs-Latn-BA" dirty="0"/>
              <a:t>Strah od </a:t>
            </a:r>
            <a:r>
              <a:rPr lang="bs-Latn-BA" dirty="0" err="1"/>
              <a:t>apresijacije</a:t>
            </a:r>
            <a:endParaRPr lang="bs-Latn-BA" dirty="0"/>
          </a:p>
          <a:p>
            <a:pPr lvl="1"/>
            <a:r>
              <a:rPr lang="bs-Latn-BA" dirty="0"/>
              <a:t>Razvijenost finansijskog tržišta</a:t>
            </a:r>
          </a:p>
          <a:p>
            <a:r>
              <a:rPr lang="bs-Latn-BA" dirty="0"/>
              <a:t>Političko gledište</a:t>
            </a:r>
          </a:p>
          <a:p>
            <a:pPr lvl="1"/>
            <a:r>
              <a:rPr lang="bs-Latn-BA" dirty="0"/>
              <a:t>Politička štaka</a:t>
            </a:r>
          </a:p>
          <a:p>
            <a:pPr lvl="1"/>
            <a:r>
              <a:rPr lang="bs-Latn-BA" dirty="0"/>
              <a:t>Hipoteza </a:t>
            </a:r>
            <a:r>
              <a:rPr lang="bs-Latn-BA" dirty="0" err="1"/>
              <a:t>održivosti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bs-Latn-BA" dirty="0"/>
              <a:t>Spoljna ravnoteža i globalni </a:t>
            </a:r>
            <a:r>
              <a:rPr lang="bs-Latn-BA" dirty="0" err="1"/>
              <a:t>debalansi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/>
          </a:bodyPr>
          <a:lstStyle/>
          <a:p>
            <a:endParaRPr lang="bs-Latn-BA" dirty="0"/>
          </a:p>
          <a:p>
            <a:r>
              <a:rPr lang="bs-Latn-BA" dirty="0" err="1"/>
              <a:t>Kejns</a:t>
            </a:r>
            <a:r>
              <a:rPr lang="bs-Latn-BA" dirty="0"/>
              <a:t> – u traganju za </a:t>
            </a:r>
            <a:r>
              <a:rPr lang="bs-Latn-BA" dirty="0" err="1"/>
              <a:t>za</a:t>
            </a:r>
            <a:r>
              <a:rPr lang="bs-Latn-BA" dirty="0"/>
              <a:t> MMS koji će </a:t>
            </a:r>
            <a:r>
              <a:rPr lang="bs-Latn-BA" dirty="0" err="1"/>
              <a:t>obezbijediti</a:t>
            </a:r>
            <a:r>
              <a:rPr lang="bs-Latn-BA" dirty="0"/>
              <a:t> dodatnu </a:t>
            </a:r>
            <a:r>
              <a:rPr lang="bs-Latn-BA" dirty="0" err="1"/>
              <a:t>fleskibilnost</a:t>
            </a:r>
            <a:r>
              <a:rPr lang="bs-Latn-BA" dirty="0"/>
              <a:t>, stabilnost i rast u</a:t>
            </a:r>
            <a:r>
              <a:rPr lang="en-US" dirty="0" err="1"/>
              <a:t>nutrašnj</a:t>
            </a:r>
            <a:r>
              <a:rPr lang="bs-Latn-BA" dirty="0"/>
              <a:t>u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definisao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spoljnu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definisao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deviznog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ravnotežu</a:t>
            </a:r>
            <a:r>
              <a:rPr lang="en-US" dirty="0"/>
              <a:t> </a:t>
            </a:r>
            <a:r>
              <a:rPr lang="en-US" dirty="0" err="1"/>
              <a:t>platnog</a:t>
            </a:r>
            <a:r>
              <a:rPr lang="en-US" dirty="0"/>
              <a:t> </a:t>
            </a:r>
            <a:r>
              <a:rPr lang="en-US" dirty="0" err="1"/>
              <a:t>bilansa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/>
              <a:t>Pol Krugman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bs-Latn-BA" dirty="0"/>
              <a:t>– spoljna ravnoteža je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„</a:t>
            </a:r>
            <a:r>
              <a:rPr lang="en-US" dirty="0" err="1"/>
              <a:t>tekući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u </a:t>
            </a:r>
            <a:r>
              <a:rPr lang="en-US" dirty="0" err="1"/>
              <a:t>deficitu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onemogućiti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da </a:t>
            </a:r>
            <a:r>
              <a:rPr lang="en-US" dirty="0" err="1"/>
              <a:t>plaća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inostrane</a:t>
            </a:r>
            <a:r>
              <a:rPr lang="en-US" dirty="0"/>
              <a:t> </a:t>
            </a:r>
            <a:r>
              <a:rPr lang="en-US" dirty="0" err="1"/>
              <a:t>dugove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je u </a:t>
            </a:r>
            <a:r>
              <a:rPr lang="en-US" dirty="0" err="1"/>
              <a:t>značajnom</a:t>
            </a:r>
            <a:r>
              <a:rPr lang="en-US" dirty="0"/>
              <a:t> </a:t>
            </a:r>
            <a:r>
              <a:rPr lang="en-US" dirty="0" err="1"/>
              <a:t>suficitu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strance</a:t>
            </a:r>
            <a:r>
              <a:rPr lang="en-US" dirty="0"/>
              <a:t> </a:t>
            </a:r>
            <a:r>
              <a:rPr lang="en-US" dirty="0" err="1"/>
              <a:t>staviti</a:t>
            </a:r>
            <a:r>
              <a:rPr lang="en-US" dirty="0"/>
              <a:t> u </a:t>
            </a:r>
            <a:r>
              <a:rPr lang="en-US" dirty="0" err="1"/>
              <a:t>takvu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“ </a:t>
            </a:r>
            <a:endParaRPr lang="bs-Latn-BA" dirty="0"/>
          </a:p>
          <a:p>
            <a:endParaRPr lang="bs-Latn-BA" dirty="0"/>
          </a:p>
          <a:p>
            <a:r>
              <a:rPr lang="bs-Latn-BA" dirty="0"/>
              <a:t>Stav MMF-a o globalnim </a:t>
            </a:r>
            <a:r>
              <a:rPr lang="bs-Latn-BA" dirty="0" err="1"/>
              <a:t>debalansima</a:t>
            </a:r>
            <a:r>
              <a:rPr lang="bs-Latn-BA" dirty="0"/>
              <a:t> („umjerenim“)</a:t>
            </a:r>
          </a:p>
          <a:p>
            <a:r>
              <a:rPr lang="bs-Latn-BA" dirty="0"/>
              <a:t>Platni bilans</a:t>
            </a:r>
          </a:p>
          <a:p>
            <a:r>
              <a:rPr lang="bs-Latn-BA" dirty="0"/>
              <a:t>Međunarodna neto investiciona pozicija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22811"/>
            <a:ext cx="10990723" cy="1609344"/>
          </a:xfrm>
        </p:spPr>
        <p:txBody>
          <a:bodyPr>
            <a:normAutofit/>
          </a:bodyPr>
          <a:lstStyle/>
          <a:p>
            <a:r>
              <a:rPr lang="bs-Latn-BA" dirty="0"/>
              <a:t>Spoljna ravnoteža i globalni </a:t>
            </a:r>
            <a:r>
              <a:rPr lang="bs-Latn-BA" dirty="0" err="1"/>
              <a:t>debalansi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D29088-C79B-3F88-0960-5AB92F13E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709" y="1700981"/>
            <a:ext cx="9488129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078728"/>
          </a:xfrm>
        </p:spPr>
        <p:txBody>
          <a:bodyPr>
            <a:normAutofit/>
          </a:bodyPr>
          <a:lstStyle/>
          <a:p>
            <a:r>
              <a:rPr lang="bs-Latn-BA" dirty="0"/>
              <a:t>Platni bilans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E902C-1814-F5A2-2DEF-4D914D5A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9" r="8849" b="7834"/>
          <a:stretch/>
        </p:blipFill>
        <p:spPr>
          <a:xfrm>
            <a:off x="1987826" y="1242392"/>
            <a:ext cx="7404652" cy="5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3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kumimoji="0" lang="bs-Latn-BA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Platni bilans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/>
          </a:bodyPr>
          <a:lstStyle/>
          <a:p>
            <a:endParaRPr lang="bs-Latn-BA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r-Cyrl-BA" dirty="0"/>
              <a:t>САВ + КАВ + FAB = 0</a:t>
            </a:r>
            <a:endParaRPr lang="bs-Latn-BA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bs-Latn-BA" dirty="0"/>
          </a:p>
          <a:p>
            <a:r>
              <a:rPr lang="sr-Cyrl-BA" dirty="0"/>
              <a:t>NLB = САВ + КАВ = FAB</a:t>
            </a:r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r>
              <a:rPr lang="sr-Cyrl-RS" dirty="0"/>
              <a:t>САВ = </a:t>
            </a:r>
            <a:r>
              <a:rPr lang="en-US" dirty="0"/>
              <a:t>NKF + R</a:t>
            </a:r>
            <a:r>
              <a:rPr lang="sr-Cyrl-RS" dirty="0"/>
              <a:t>Т</a:t>
            </a:r>
            <a:endParaRPr lang="bs-Latn-BA" dirty="0"/>
          </a:p>
          <a:p>
            <a:endParaRPr lang="bs-Latn-BA" dirty="0"/>
          </a:p>
          <a:p>
            <a:r>
              <a:rPr lang="bs-Latn-BA" dirty="0" err="1"/>
              <a:t>Finansiranje</a:t>
            </a:r>
            <a:r>
              <a:rPr lang="bs-Latn-BA" dirty="0"/>
              <a:t> ili prilagođavanje platnog bilansa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5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bs-Latn-BA" dirty="0">
                <a:latin typeface="Rockwell Condensed" panose="02060603050405020104"/>
              </a:rPr>
              <a:t>Prilagođavanje </a:t>
            </a:r>
            <a:r>
              <a:rPr kumimoji="0" lang="bs-Latn-BA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Platnog bilansa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/>
          </a:bodyPr>
          <a:lstStyle/>
          <a:p>
            <a:endParaRPr lang="bs-Latn-BA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Automatski mehanizmi prilagođavanja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Klasični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Dohodovni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 err="1"/>
              <a:t>Apsorpcioni</a:t>
            </a:r>
            <a:endParaRPr lang="bs-Latn-BA" dirty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Monetarni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Politike prilagođavanja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 err="1"/>
              <a:t>Redistributivne</a:t>
            </a:r>
            <a:r>
              <a:rPr lang="bs-Latn-BA" dirty="0"/>
              <a:t> mjere prilagođavanja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Restriktivne </a:t>
            </a:r>
            <a:r>
              <a:rPr lang="bs-Latn-BA"/>
              <a:t>mjere prilagođavanja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bs-Latn-BA" dirty="0"/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Međunarodni monetarni sistem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 err="1"/>
              <a:t>Bimetalni</a:t>
            </a:r>
            <a:r>
              <a:rPr lang="bs-Latn-BA" dirty="0"/>
              <a:t> – do cca 1870-tih</a:t>
            </a:r>
          </a:p>
          <a:p>
            <a:r>
              <a:rPr lang="bs-Latn-BA" dirty="0"/>
              <a:t>Zlatni standard 1870-1914</a:t>
            </a:r>
          </a:p>
          <a:p>
            <a:r>
              <a:rPr lang="bs-Latn-BA" dirty="0"/>
              <a:t>Zlatno-devizni standard između dva svjetska rata</a:t>
            </a:r>
          </a:p>
          <a:p>
            <a:r>
              <a:rPr lang="bs-Latn-BA" dirty="0" err="1"/>
              <a:t>Bretonvudski</a:t>
            </a:r>
            <a:r>
              <a:rPr lang="bs-Latn-BA" dirty="0"/>
              <a:t> zlatno-devizni (dolarski) standard 1945-1973</a:t>
            </a:r>
          </a:p>
          <a:p>
            <a:r>
              <a:rPr lang="bs-Latn-BA" dirty="0" err="1"/>
              <a:t>Savremeni</a:t>
            </a:r>
            <a:r>
              <a:rPr lang="bs-Latn-BA" dirty="0"/>
              <a:t> međunarodni monetarni sistem nakon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2FE1-6F8D-8969-7160-71AB321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Devizni kurs i devizno tržište</a:t>
            </a:r>
            <a:br>
              <a:rPr lang="bs-Latn-BA" dirty="0"/>
            </a:br>
            <a:r>
              <a:rPr lang="bs-Latn-BA" sz="2800" dirty="0"/>
              <a:t>dnevni promet na deviznom tržištu</a:t>
            </a:r>
            <a:br>
              <a:rPr lang="bs-Latn-BA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A16FDC-AD9B-C859-7818-5FABDCB6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720645"/>
            <a:ext cx="8554065" cy="355927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71D7A-4DB3-6D0D-80F4-26E1D427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9" y="5515092"/>
            <a:ext cx="6218459" cy="414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95671-03FD-5189-44C4-A9805EDE1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9" y="6164826"/>
            <a:ext cx="58465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2FE1-6F8D-8969-7160-71AB321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Devizni kurs i devizno tržište</a:t>
            </a:r>
            <a:br>
              <a:rPr lang="bs-Latn-BA" dirty="0"/>
            </a:br>
            <a:r>
              <a:rPr lang="bs-Latn-BA" sz="2800" dirty="0"/>
              <a:t>dnevni promet na deviznom tržištu-struktura</a:t>
            </a:r>
            <a:br>
              <a:rPr lang="bs-Latn-BA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6BA144-AB1C-C665-FADD-73F042D21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899" y="1747274"/>
            <a:ext cx="3627791" cy="40513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0956B-5943-FC93-F203-E87701609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842" y="4403781"/>
            <a:ext cx="6219825" cy="409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65DBE-4C14-5803-CF6B-979AFFD1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90" y="4934490"/>
            <a:ext cx="5848350" cy="3333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5335E8-6C7E-BE28-AE5D-A738B9A56721}"/>
              </a:ext>
            </a:extLst>
          </p:cNvPr>
          <p:cNvSpPr txBox="1">
            <a:spLocks/>
          </p:cNvSpPr>
          <p:nvPr/>
        </p:nvSpPr>
        <p:spPr>
          <a:xfrm>
            <a:off x="961693" y="6168579"/>
            <a:ext cx="10058400" cy="409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BIS.(2022). </a:t>
            </a:r>
            <a:r>
              <a:rPr lang="bs-Latn-BA" dirty="0" err="1"/>
              <a:t>Triennial</a:t>
            </a:r>
            <a:r>
              <a:rPr lang="bs-Latn-BA" dirty="0"/>
              <a:t> Central Bank </a:t>
            </a:r>
            <a:r>
              <a:rPr lang="bs-Latn-BA" dirty="0" err="1"/>
              <a:t>Survey</a:t>
            </a:r>
            <a:r>
              <a:rPr lang="bs-Latn-BA" dirty="0"/>
              <a:t>. Dostupno na: </a:t>
            </a:r>
            <a:r>
              <a:rPr lang="bs-Latn-BA" dirty="0">
                <a:hlinkClick r:id="rId5"/>
              </a:rPr>
              <a:t>https://www.bis.org/statistics/rpfx22.htm</a:t>
            </a:r>
            <a:r>
              <a:rPr lang="bs-Latn-BA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2FE1-6F8D-8969-7160-71AB321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Devizni kurs i devizno tržište</a:t>
            </a:r>
            <a:br>
              <a:rPr lang="bs-Latn-BA" dirty="0"/>
            </a:br>
            <a:r>
              <a:rPr lang="bs-Latn-BA" sz="2800" dirty="0"/>
              <a:t>dnevni promet na deviznom tržištu-struktura</a:t>
            </a:r>
            <a:br>
              <a:rPr lang="bs-Latn-BA" dirty="0"/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5335E8-6C7E-BE28-AE5D-A738B9A56721}"/>
              </a:ext>
            </a:extLst>
          </p:cNvPr>
          <p:cNvSpPr txBox="1">
            <a:spLocks/>
          </p:cNvSpPr>
          <p:nvPr/>
        </p:nvSpPr>
        <p:spPr>
          <a:xfrm>
            <a:off x="961693" y="6168579"/>
            <a:ext cx="10058400" cy="409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BIS.(2022). </a:t>
            </a:r>
            <a:r>
              <a:rPr lang="bs-Latn-BA" dirty="0" err="1"/>
              <a:t>Triennial</a:t>
            </a:r>
            <a:r>
              <a:rPr lang="bs-Latn-BA" dirty="0"/>
              <a:t> Central Bank </a:t>
            </a:r>
            <a:r>
              <a:rPr lang="bs-Latn-BA" dirty="0" err="1"/>
              <a:t>Survey</a:t>
            </a:r>
            <a:r>
              <a:rPr lang="bs-Latn-BA" dirty="0"/>
              <a:t>. Dostupno na: </a:t>
            </a:r>
            <a:r>
              <a:rPr lang="bs-Latn-BA" dirty="0">
                <a:hlinkClick r:id="rId2"/>
              </a:rPr>
              <a:t>https://www.bis.org/statistics/rpfx22.htm</a:t>
            </a:r>
            <a:r>
              <a:rPr lang="bs-Latn-BA" dirty="0"/>
              <a:t>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4129A-86C7-20B1-7783-E8A884FC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08154"/>
            <a:ext cx="12034684" cy="66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3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Determinante nivoa deviznih </a:t>
            </a:r>
            <a:r>
              <a:rPr lang="bs-Latn-BA" dirty="0" err="1"/>
              <a:t>kurseva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en-US" dirty="0"/>
              <a:t>Platnobilansna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bs-Latn-BA" dirty="0"/>
              <a:t>– trgovinski pristup</a:t>
            </a:r>
          </a:p>
          <a:p>
            <a:r>
              <a:rPr lang="bs-Latn-BA" dirty="0"/>
              <a:t>Teorija pariteta kupovnih snaga</a:t>
            </a:r>
          </a:p>
          <a:p>
            <a:r>
              <a:rPr lang="bs-Latn-BA" dirty="0"/>
              <a:t>Monetarna teorija</a:t>
            </a:r>
          </a:p>
          <a:p>
            <a:r>
              <a:rPr lang="bs-Latn-BA" dirty="0"/>
              <a:t>Premašivanje deviznog kursa</a:t>
            </a:r>
          </a:p>
          <a:p>
            <a:r>
              <a:rPr lang="bs-Latn-BA" dirty="0"/>
              <a:t>Portfolio teorija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8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7417" cy="1609344"/>
          </a:xfrm>
        </p:spPr>
        <p:txBody>
          <a:bodyPr/>
          <a:lstStyle/>
          <a:p>
            <a:r>
              <a:rPr lang="bs-Latn-BA" dirty="0"/>
              <a:t>Platnobilansna teorija – trgovinski pristup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BE3C6-7BD5-6C00-E89D-12199901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9" y="2282852"/>
            <a:ext cx="9468464" cy="4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5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7417" cy="1609344"/>
          </a:xfrm>
        </p:spPr>
        <p:txBody>
          <a:bodyPr/>
          <a:lstStyle/>
          <a:p>
            <a:r>
              <a:rPr lang="bs-Latn-BA" dirty="0"/>
              <a:t>Teorija pariteta kupovnih snaga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510F46-EE26-0886-652A-06260941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/>
              <a:t>Apsolutni i relativni oblik</a:t>
            </a:r>
          </a:p>
          <a:p>
            <a:r>
              <a:rPr lang="bs-Latn-BA" dirty="0"/>
              <a:t>Realni devizni kurs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58764-828D-637B-6B56-5A373B7EF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57"/>
          <a:stretch/>
        </p:blipFill>
        <p:spPr>
          <a:xfrm>
            <a:off x="5352492" y="5537122"/>
            <a:ext cx="3276036" cy="934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DD69A-ACB7-99A6-47C9-A868F9096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13" b="-19258"/>
          <a:stretch/>
        </p:blipFill>
        <p:spPr>
          <a:xfrm>
            <a:off x="884680" y="5439352"/>
            <a:ext cx="4282644" cy="1129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DEA82-75C2-AF86-A67E-937038E7F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11" b="9031"/>
          <a:stretch/>
        </p:blipFill>
        <p:spPr>
          <a:xfrm>
            <a:off x="798488" y="3815124"/>
            <a:ext cx="7099414" cy="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76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737</TotalTime>
  <Words>798</Words>
  <Application>Microsoft Office PowerPoint</Application>
  <PresentationFormat>Widescreen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Rockwell</vt:lpstr>
      <vt:lpstr>Rockwell Condensed</vt:lpstr>
      <vt:lpstr>Times New Roman</vt:lpstr>
      <vt:lpstr>Wingdings</vt:lpstr>
      <vt:lpstr>Wood Type</vt:lpstr>
      <vt:lpstr>MEĐUNARODNI MONETARNI SISTEM</vt:lpstr>
      <vt:lpstr>Struktura predavanja</vt:lpstr>
      <vt:lpstr>Međunarodni monetarni sistem</vt:lpstr>
      <vt:lpstr>Devizni kurs i devizno tržište dnevni promet na deviznom tržištu </vt:lpstr>
      <vt:lpstr>Devizni kurs i devizno tržište dnevni promet na deviznom tržištu-struktura </vt:lpstr>
      <vt:lpstr>Devizni kurs i devizno tržište dnevni promet na deviznom tržištu-struktura </vt:lpstr>
      <vt:lpstr>Determinante nivoa deviznih kurseva</vt:lpstr>
      <vt:lpstr>Platnobilansna teorija – trgovinski pristup</vt:lpstr>
      <vt:lpstr>Teorija pariteta kupovnih snaga</vt:lpstr>
      <vt:lpstr>Monetarna teorija</vt:lpstr>
      <vt:lpstr>PREMAŠIVANJE DEVIZNOG KURSA</vt:lpstr>
      <vt:lpstr>Režimi deviznih kurseva</vt:lpstr>
      <vt:lpstr>Režimi deviznih kurseva</vt:lpstr>
      <vt:lpstr>Izbor monetarnog sidra</vt:lpstr>
      <vt:lpstr>Izbor monetarnog sidra  Okvir monetarne politike i izbor valute sidra (udio zemalja u %)</vt:lpstr>
      <vt:lpstr>Devizne rezerve u svijetu</vt:lpstr>
      <vt:lpstr>Devizne rezerve u svijetu</vt:lpstr>
      <vt:lpstr>Devizne rezerve u svijetu</vt:lpstr>
      <vt:lpstr>Intervencije centralne banke</vt:lpstr>
      <vt:lpstr>IZBOR REŽIMA DEVIZNOG KURSA I EFEKTI IZBORA</vt:lpstr>
      <vt:lpstr>IZBOR REŽIMA DEVIZNOG KURSA I EFEKTI IZBORA</vt:lpstr>
      <vt:lpstr>Spoljna ravnoteža i globalni debalansi</vt:lpstr>
      <vt:lpstr>Spoljna ravnoteža i globalni debalansi</vt:lpstr>
      <vt:lpstr>Platni bilans</vt:lpstr>
      <vt:lpstr>Platni bilans</vt:lpstr>
      <vt:lpstr>Prilagođavanje Platnog bilansa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MONETARNI SISTEM</dc:title>
  <dc:creator>Dragan Gligoric</dc:creator>
  <cp:lastModifiedBy>Dragan Gligorić</cp:lastModifiedBy>
  <cp:revision>7</cp:revision>
  <dcterms:created xsi:type="dcterms:W3CDTF">2023-03-23T09:13:52Z</dcterms:created>
  <dcterms:modified xsi:type="dcterms:W3CDTF">2025-03-12T14:56:14Z</dcterms:modified>
</cp:coreProperties>
</file>