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519" r:id="rId4"/>
    <p:sldId id="518" r:id="rId5"/>
    <p:sldId id="260" r:id="rId6"/>
    <p:sldId id="259" r:id="rId7"/>
    <p:sldId id="261" r:id="rId8"/>
    <p:sldId id="508" r:id="rId9"/>
    <p:sldId id="263" r:id="rId10"/>
    <p:sldId id="264" r:id="rId11"/>
    <p:sldId id="501" r:id="rId12"/>
    <p:sldId id="265" r:id="rId13"/>
    <p:sldId id="502" r:id="rId14"/>
    <p:sldId id="505" r:id="rId15"/>
    <p:sldId id="509" r:id="rId16"/>
    <p:sldId id="507" r:id="rId17"/>
    <p:sldId id="504" r:id="rId18"/>
    <p:sldId id="511" r:id="rId19"/>
    <p:sldId id="510" r:id="rId20"/>
    <p:sldId id="506" r:id="rId21"/>
    <p:sldId id="512" r:id="rId22"/>
    <p:sldId id="513" r:id="rId23"/>
    <p:sldId id="514" r:id="rId24"/>
    <p:sldId id="516" r:id="rId25"/>
    <p:sldId id="517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B26D5C-CBF0-4B92-B847-C52129623A59}" type="doc">
      <dgm:prSet loTypeId="urn:microsoft.com/office/officeart/2005/8/layout/cycle1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47D819-627A-4E3D-A98C-D7B0494711A7}">
      <dgm:prSet phldrT="[Text]"/>
      <dgm:spPr/>
      <dgm:t>
        <a:bodyPr/>
        <a:lstStyle/>
        <a:p>
          <a:r>
            <a:rPr lang="en-US" dirty="0" err="1" smtClean="0"/>
            <a:t>P</a:t>
          </a:r>
          <a:r>
            <a:rPr lang="en-US" baseline="-25000" dirty="0" err="1" smtClean="0"/>
            <a:t>r</a:t>
          </a:r>
          <a:r>
            <a:rPr lang="en-US" dirty="0" err="1" smtClean="0"/>
            <a:t>,S</a:t>
          </a:r>
          <a:r>
            <a:rPr lang="en-US" baseline="-25000" dirty="0" err="1" smtClean="0"/>
            <a:t>r</a:t>
          </a:r>
          <a:r>
            <a:rPr lang="en-US" dirty="0" smtClean="0"/>
            <a:t> </a:t>
          </a:r>
          <a:r>
            <a:rPr lang="en-US" dirty="0" err="1" smtClean="0"/>
            <a:t>i</a:t>
          </a:r>
          <a:r>
            <a:rPr lang="en-US" dirty="0" smtClean="0"/>
            <a:t> L</a:t>
          </a:r>
          <a:endParaRPr lang="en-US" dirty="0"/>
        </a:p>
      </dgm:t>
    </dgm:pt>
    <dgm:pt modelId="{0873D485-BCF8-43CD-AFEB-6917417C8201}" type="parTrans" cxnId="{A0F18BDC-4C0E-46B6-A4A1-B5F4C2E4C00F}">
      <dgm:prSet/>
      <dgm:spPr/>
      <dgm:t>
        <a:bodyPr/>
        <a:lstStyle/>
        <a:p>
          <a:endParaRPr lang="en-US"/>
        </a:p>
      </dgm:t>
    </dgm:pt>
    <dgm:pt modelId="{5BC367A4-6541-4B31-A7E3-BD417E52A6B3}" type="sibTrans" cxnId="{A0F18BDC-4C0E-46B6-A4A1-B5F4C2E4C00F}">
      <dgm:prSet/>
      <dgm:spPr/>
      <dgm:t>
        <a:bodyPr/>
        <a:lstStyle/>
        <a:p>
          <a:endParaRPr lang="en-US"/>
        </a:p>
      </dgm:t>
    </dgm:pt>
    <dgm:pt modelId="{AB51D88B-3141-4415-B14E-94827925A316}">
      <dgm:prSet phldrT="[Text]"/>
      <dgm:spPr/>
      <dgm:t>
        <a:bodyPr/>
        <a:lstStyle/>
        <a:p>
          <a:r>
            <a:rPr lang="en-US" dirty="0" smtClean="0"/>
            <a:t>P</a:t>
          </a:r>
          <a:endParaRPr lang="en-US" dirty="0"/>
        </a:p>
      </dgm:t>
    </dgm:pt>
    <dgm:pt modelId="{A44B64A1-0EFD-4FE7-81A3-CA539AFCD168}" type="parTrans" cxnId="{D47B3763-73E2-492E-A9EA-B6CF6F0DAE1C}">
      <dgm:prSet/>
      <dgm:spPr/>
      <dgm:t>
        <a:bodyPr/>
        <a:lstStyle/>
        <a:p>
          <a:endParaRPr lang="en-US"/>
        </a:p>
      </dgm:t>
    </dgm:pt>
    <dgm:pt modelId="{25E096A2-807D-49D1-B5A4-FF00251DAA87}" type="sibTrans" cxnId="{D47B3763-73E2-492E-A9EA-B6CF6F0DAE1C}">
      <dgm:prSet/>
      <dgm:spPr/>
      <dgm:t>
        <a:bodyPr/>
        <a:lstStyle/>
        <a:p>
          <a:endParaRPr lang="en-US"/>
        </a:p>
      </dgm:t>
    </dgm:pt>
    <dgm:pt modelId="{3958D404-43A1-46FF-B4F9-9350518660C7}">
      <dgm:prSet phldrT="[Text]"/>
      <dgm:spPr/>
      <dgm:t>
        <a:bodyPr/>
        <a:lstStyle/>
        <a:p>
          <a:r>
            <a:rPr lang="en-US" dirty="0" smtClean="0"/>
            <a:t>Q</a:t>
          </a:r>
          <a:endParaRPr lang="en-US" dirty="0"/>
        </a:p>
      </dgm:t>
    </dgm:pt>
    <dgm:pt modelId="{4CC19CA1-E53B-4285-B9DF-EC92BB72C307}" type="parTrans" cxnId="{CCE52039-DE0E-4B5A-AB6B-1C1786D2C783}">
      <dgm:prSet/>
      <dgm:spPr/>
      <dgm:t>
        <a:bodyPr/>
        <a:lstStyle/>
        <a:p>
          <a:endParaRPr lang="en-US"/>
        </a:p>
      </dgm:t>
    </dgm:pt>
    <dgm:pt modelId="{30AF2558-0CDD-4B6F-B187-54C49FC52FC1}" type="sibTrans" cxnId="{CCE52039-DE0E-4B5A-AB6B-1C1786D2C783}">
      <dgm:prSet/>
      <dgm:spPr/>
      <dgm:t>
        <a:bodyPr/>
        <a:lstStyle/>
        <a:p>
          <a:endParaRPr lang="en-US"/>
        </a:p>
      </dgm:t>
    </dgm:pt>
    <dgm:pt modelId="{558D38CC-8BC4-41F2-B084-435E3BDDB124}">
      <dgm:prSet phldrT="[Text]"/>
      <dgm:spPr/>
      <dgm:t>
        <a:bodyPr/>
        <a:lstStyle/>
        <a:p>
          <a:r>
            <a:rPr lang="en-US" dirty="0" smtClean="0"/>
            <a:t>N</a:t>
          </a:r>
          <a:r>
            <a:rPr lang="en-US" baseline="-25000" dirty="0" smtClean="0"/>
            <a:t>1</a:t>
          </a:r>
          <a:endParaRPr lang="en-US" baseline="-25000" dirty="0"/>
        </a:p>
      </dgm:t>
    </dgm:pt>
    <dgm:pt modelId="{E6DE38C2-F4EE-493C-8AB6-A44013EDA679}" type="parTrans" cxnId="{4B745650-A528-4FA2-BA19-A39F33FE9862}">
      <dgm:prSet/>
      <dgm:spPr/>
      <dgm:t>
        <a:bodyPr/>
        <a:lstStyle/>
        <a:p>
          <a:endParaRPr lang="en-US"/>
        </a:p>
      </dgm:t>
    </dgm:pt>
    <dgm:pt modelId="{1D53053A-CDD3-4237-B582-D8474C2D50E2}" type="sibTrans" cxnId="{4B745650-A528-4FA2-BA19-A39F33FE9862}">
      <dgm:prSet/>
      <dgm:spPr/>
      <dgm:t>
        <a:bodyPr/>
        <a:lstStyle/>
        <a:p>
          <a:endParaRPr lang="en-US"/>
        </a:p>
      </dgm:t>
    </dgm:pt>
    <dgm:pt modelId="{C1D31ABF-20C5-422D-BCFD-BCB15C9EB9EC}">
      <dgm:prSet phldrT="[Text]"/>
      <dgm:spPr/>
      <dgm:t>
        <a:bodyPr/>
        <a:lstStyle/>
        <a:p>
          <a:r>
            <a:rPr lang="en-US" dirty="0" smtClean="0"/>
            <a:t>N</a:t>
          </a:r>
          <a:endParaRPr lang="en-US" dirty="0"/>
        </a:p>
      </dgm:t>
    </dgm:pt>
    <dgm:pt modelId="{C1ECFC15-90DF-479A-AE2E-87DC53CFD92D}" type="parTrans" cxnId="{B9455F27-7530-48A6-8B69-238D13584311}">
      <dgm:prSet/>
      <dgm:spPr/>
      <dgm:t>
        <a:bodyPr/>
        <a:lstStyle/>
        <a:p>
          <a:endParaRPr lang="en-US"/>
        </a:p>
      </dgm:t>
    </dgm:pt>
    <dgm:pt modelId="{BB9F48D2-7FEF-4C98-BCF3-1331C2726A41}" type="sibTrans" cxnId="{B9455F27-7530-48A6-8B69-238D13584311}">
      <dgm:prSet/>
      <dgm:spPr/>
      <dgm:t>
        <a:bodyPr/>
        <a:lstStyle/>
        <a:p>
          <a:endParaRPr lang="en-US"/>
        </a:p>
      </dgm:t>
    </dgm:pt>
    <dgm:pt modelId="{62E41172-1F14-4213-9AE7-8B48466B8DBA}" type="pres">
      <dgm:prSet presAssocID="{FAB26D5C-CBF0-4B92-B847-C52129623A5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7B2A5D-D2CE-4315-8141-F9E84D68A9EF}" type="pres">
      <dgm:prSet presAssocID="{A447D819-627A-4E3D-A98C-D7B0494711A7}" presName="dummy" presStyleCnt="0"/>
      <dgm:spPr/>
    </dgm:pt>
    <dgm:pt modelId="{7AE63776-8759-4910-B193-361BA47B3D80}" type="pres">
      <dgm:prSet presAssocID="{A447D819-627A-4E3D-A98C-D7B0494711A7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10AF63-8CCA-4694-8879-FBB1A6183DF2}" type="pres">
      <dgm:prSet presAssocID="{5BC367A4-6541-4B31-A7E3-BD417E52A6B3}" presName="sibTrans" presStyleLbl="node1" presStyleIdx="0" presStyleCnt="5"/>
      <dgm:spPr/>
      <dgm:t>
        <a:bodyPr/>
        <a:lstStyle/>
        <a:p>
          <a:endParaRPr lang="en-US"/>
        </a:p>
      </dgm:t>
    </dgm:pt>
    <dgm:pt modelId="{DA46414E-FEDD-4653-8F13-24F917F3E9CE}" type="pres">
      <dgm:prSet presAssocID="{AB51D88B-3141-4415-B14E-94827925A316}" presName="dummy" presStyleCnt="0"/>
      <dgm:spPr/>
    </dgm:pt>
    <dgm:pt modelId="{09D793B9-0AE2-4492-8399-AA6BCFA1EFA0}" type="pres">
      <dgm:prSet presAssocID="{AB51D88B-3141-4415-B14E-94827925A316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63E98A-074D-452E-B279-5EC1DCED8298}" type="pres">
      <dgm:prSet presAssocID="{25E096A2-807D-49D1-B5A4-FF00251DAA87}" presName="sibTrans" presStyleLbl="node1" presStyleIdx="1" presStyleCnt="5"/>
      <dgm:spPr/>
      <dgm:t>
        <a:bodyPr/>
        <a:lstStyle/>
        <a:p>
          <a:endParaRPr lang="en-US"/>
        </a:p>
      </dgm:t>
    </dgm:pt>
    <dgm:pt modelId="{11A50242-E5FE-406E-A390-069183005328}" type="pres">
      <dgm:prSet presAssocID="{3958D404-43A1-46FF-B4F9-9350518660C7}" presName="dummy" presStyleCnt="0"/>
      <dgm:spPr/>
    </dgm:pt>
    <dgm:pt modelId="{169BF036-0DF4-4F86-812D-11A3150DECB4}" type="pres">
      <dgm:prSet presAssocID="{3958D404-43A1-46FF-B4F9-9350518660C7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EE77A4-3F6D-4C8F-9080-1CFB0620833B}" type="pres">
      <dgm:prSet presAssocID="{30AF2558-0CDD-4B6F-B187-54C49FC52FC1}" presName="sibTrans" presStyleLbl="node1" presStyleIdx="2" presStyleCnt="5"/>
      <dgm:spPr/>
      <dgm:t>
        <a:bodyPr/>
        <a:lstStyle/>
        <a:p>
          <a:endParaRPr lang="en-US"/>
        </a:p>
      </dgm:t>
    </dgm:pt>
    <dgm:pt modelId="{F952C2C4-BAC1-4A17-9D02-F49248C4FD64}" type="pres">
      <dgm:prSet presAssocID="{558D38CC-8BC4-41F2-B084-435E3BDDB124}" presName="dummy" presStyleCnt="0"/>
      <dgm:spPr/>
    </dgm:pt>
    <dgm:pt modelId="{68E970D7-4187-4C63-A5E5-482E3119604D}" type="pres">
      <dgm:prSet presAssocID="{558D38CC-8BC4-41F2-B084-435E3BDDB124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EB0F42-1557-4EC0-AF3F-FA832ECB73DF}" type="pres">
      <dgm:prSet presAssocID="{1D53053A-CDD3-4237-B582-D8474C2D50E2}" presName="sibTrans" presStyleLbl="node1" presStyleIdx="3" presStyleCnt="5"/>
      <dgm:spPr/>
      <dgm:t>
        <a:bodyPr/>
        <a:lstStyle/>
        <a:p>
          <a:endParaRPr lang="en-US"/>
        </a:p>
      </dgm:t>
    </dgm:pt>
    <dgm:pt modelId="{2EF8F286-C96C-410F-93E9-D8B99AB78B74}" type="pres">
      <dgm:prSet presAssocID="{C1D31ABF-20C5-422D-BCFD-BCB15C9EB9EC}" presName="dummy" presStyleCnt="0"/>
      <dgm:spPr/>
    </dgm:pt>
    <dgm:pt modelId="{15293C2D-969D-4B38-AC29-E87B8FBA86B9}" type="pres">
      <dgm:prSet presAssocID="{C1D31ABF-20C5-422D-BCFD-BCB15C9EB9EC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3DA549-6B12-425A-A700-54877F741052}" type="pres">
      <dgm:prSet presAssocID="{BB9F48D2-7FEF-4C98-BCF3-1331C2726A41}" presName="sibTrans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EC4AD65A-D1D9-4288-B837-E813937B5167}" type="presOf" srcId="{BB9F48D2-7FEF-4C98-BCF3-1331C2726A41}" destId="{B13DA549-6B12-425A-A700-54877F741052}" srcOrd="0" destOrd="0" presId="urn:microsoft.com/office/officeart/2005/8/layout/cycle1"/>
    <dgm:cxn modelId="{6A4857B6-7529-40ED-92BA-3998C35A3E42}" type="presOf" srcId="{30AF2558-0CDD-4B6F-B187-54C49FC52FC1}" destId="{25EE77A4-3F6D-4C8F-9080-1CFB0620833B}" srcOrd="0" destOrd="0" presId="urn:microsoft.com/office/officeart/2005/8/layout/cycle1"/>
    <dgm:cxn modelId="{CCE52039-DE0E-4B5A-AB6B-1C1786D2C783}" srcId="{FAB26D5C-CBF0-4B92-B847-C52129623A59}" destId="{3958D404-43A1-46FF-B4F9-9350518660C7}" srcOrd="2" destOrd="0" parTransId="{4CC19CA1-E53B-4285-B9DF-EC92BB72C307}" sibTransId="{30AF2558-0CDD-4B6F-B187-54C49FC52FC1}"/>
    <dgm:cxn modelId="{90554E77-043A-42B7-BDFE-527F6DD92865}" type="presOf" srcId="{1D53053A-CDD3-4237-B582-D8474C2D50E2}" destId="{C8EB0F42-1557-4EC0-AF3F-FA832ECB73DF}" srcOrd="0" destOrd="0" presId="urn:microsoft.com/office/officeart/2005/8/layout/cycle1"/>
    <dgm:cxn modelId="{A0F18BDC-4C0E-46B6-A4A1-B5F4C2E4C00F}" srcId="{FAB26D5C-CBF0-4B92-B847-C52129623A59}" destId="{A447D819-627A-4E3D-A98C-D7B0494711A7}" srcOrd="0" destOrd="0" parTransId="{0873D485-BCF8-43CD-AFEB-6917417C8201}" sibTransId="{5BC367A4-6541-4B31-A7E3-BD417E52A6B3}"/>
    <dgm:cxn modelId="{3A95A4D5-4E83-46C0-87B7-DCA8ACA53493}" type="presOf" srcId="{C1D31ABF-20C5-422D-BCFD-BCB15C9EB9EC}" destId="{15293C2D-969D-4B38-AC29-E87B8FBA86B9}" srcOrd="0" destOrd="0" presId="urn:microsoft.com/office/officeart/2005/8/layout/cycle1"/>
    <dgm:cxn modelId="{C48A48E8-A431-4FBE-AD10-721B28EBAAD0}" type="presOf" srcId="{A447D819-627A-4E3D-A98C-D7B0494711A7}" destId="{7AE63776-8759-4910-B193-361BA47B3D80}" srcOrd="0" destOrd="0" presId="urn:microsoft.com/office/officeart/2005/8/layout/cycle1"/>
    <dgm:cxn modelId="{B9455F27-7530-48A6-8B69-238D13584311}" srcId="{FAB26D5C-CBF0-4B92-B847-C52129623A59}" destId="{C1D31ABF-20C5-422D-BCFD-BCB15C9EB9EC}" srcOrd="4" destOrd="0" parTransId="{C1ECFC15-90DF-479A-AE2E-87DC53CFD92D}" sibTransId="{BB9F48D2-7FEF-4C98-BCF3-1331C2726A41}"/>
    <dgm:cxn modelId="{134ED951-BB38-4EF3-92BD-099259EB924B}" type="presOf" srcId="{FAB26D5C-CBF0-4B92-B847-C52129623A59}" destId="{62E41172-1F14-4213-9AE7-8B48466B8DBA}" srcOrd="0" destOrd="0" presId="urn:microsoft.com/office/officeart/2005/8/layout/cycle1"/>
    <dgm:cxn modelId="{B57D956D-E87C-41CD-8E07-C74AE0B71FB2}" type="presOf" srcId="{AB51D88B-3141-4415-B14E-94827925A316}" destId="{09D793B9-0AE2-4492-8399-AA6BCFA1EFA0}" srcOrd="0" destOrd="0" presId="urn:microsoft.com/office/officeart/2005/8/layout/cycle1"/>
    <dgm:cxn modelId="{8B055C36-D083-43FF-B128-017F3C723BB8}" type="presOf" srcId="{5BC367A4-6541-4B31-A7E3-BD417E52A6B3}" destId="{6510AF63-8CCA-4694-8879-FBB1A6183DF2}" srcOrd="0" destOrd="0" presId="urn:microsoft.com/office/officeart/2005/8/layout/cycle1"/>
    <dgm:cxn modelId="{29828059-F5D0-42C7-884B-039202AAA966}" type="presOf" srcId="{558D38CC-8BC4-41F2-B084-435E3BDDB124}" destId="{68E970D7-4187-4C63-A5E5-482E3119604D}" srcOrd="0" destOrd="0" presId="urn:microsoft.com/office/officeart/2005/8/layout/cycle1"/>
    <dgm:cxn modelId="{4B745650-A528-4FA2-BA19-A39F33FE9862}" srcId="{FAB26D5C-CBF0-4B92-B847-C52129623A59}" destId="{558D38CC-8BC4-41F2-B084-435E3BDDB124}" srcOrd="3" destOrd="0" parTransId="{E6DE38C2-F4EE-493C-8AB6-A44013EDA679}" sibTransId="{1D53053A-CDD3-4237-B582-D8474C2D50E2}"/>
    <dgm:cxn modelId="{D1432B3B-C8D7-497B-B90F-7A9B35FB80C2}" type="presOf" srcId="{3958D404-43A1-46FF-B4F9-9350518660C7}" destId="{169BF036-0DF4-4F86-812D-11A3150DECB4}" srcOrd="0" destOrd="0" presId="urn:microsoft.com/office/officeart/2005/8/layout/cycle1"/>
    <dgm:cxn modelId="{D47B3763-73E2-492E-A9EA-B6CF6F0DAE1C}" srcId="{FAB26D5C-CBF0-4B92-B847-C52129623A59}" destId="{AB51D88B-3141-4415-B14E-94827925A316}" srcOrd="1" destOrd="0" parTransId="{A44B64A1-0EFD-4FE7-81A3-CA539AFCD168}" sibTransId="{25E096A2-807D-49D1-B5A4-FF00251DAA87}"/>
    <dgm:cxn modelId="{0EC7D19D-B440-4ADA-A9AF-6843BD53924E}" type="presOf" srcId="{25E096A2-807D-49D1-B5A4-FF00251DAA87}" destId="{4B63E98A-074D-452E-B279-5EC1DCED8298}" srcOrd="0" destOrd="0" presId="urn:microsoft.com/office/officeart/2005/8/layout/cycle1"/>
    <dgm:cxn modelId="{081D456F-5881-409D-9DB7-063629B61D9B}" type="presParOf" srcId="{62E41172-1F14-4213-9AE7-8B48466B8DBA}" destId="{357B2A5D-D2CE-4315-8141-F9E84D68A9EF}" srcOrd="0" destOrd="0" presId="urn:microsoft.com/office/officeart/2005/8/layout/cycle1"/>
    <dgm:cxn modelId="{4F77604A-0A4A-42EE-AABA-C04785D59E4C}" type="presParOf" srcId="{62E41172-1F14-4213-9AE7-8B48466B8DBA}" destId="{7AE63776-8759-4910-B193-361BA47B3D80}" srcOrd="1" destOrd="0" presId="urn:microsoft.com/office/officeart/2005/8/layout/cycle1"/>
    <dgm:cxn modelId="{806D430E-E78D-4709-84F2-00AF8938E6B7}" type="presParOf" srcId="{62E41172-1F14-4213-9AE7-8B48466B8DBA}" destId="{6510AF63-8CCA-4694-8879-FBB1A6183DF2}" srcOrd="2" destOrd="0" presId="urn:microsoft.com/office/officeart/2005/8/layout/cycle1"/>
    <dgm:cxn modelId="{5AC8EE3B-A099-4AA7-99CD-802FC68C5CFA}" type="presParOf" srcId="{62E41172-1F14-4213-9AE7-8B48466B8DBA}" destId="{DA46414E-FEDD-4653-8F13-24F917F3E9CE}" srcOrd="3" destOrd="0" presId="urn:microsoft.com/office/officeart/2005/8/layout/cycle1"/>
    <dgm:cxn modelId="{A8F13037-7772-4A2B-901C-E9F51335F7CC}" type="presParOf" srcId="{62E41172-1F14-4213-9AE7-8B48466B8DBA}" destId="{09D793B9-0AE2-4492-8399-AA6BCFA1EFA0}" srcOrd="4" destOrd="0" presId="urn:microsoft.com/office/officeart/2005/8/layout/cycle1"/>
    <dgm:cxn modelId="{7BDECF76-EA2E-4A84-A742-90A7E23C7DF1}" type="presParOf" srcId="{62E41172-1F14-4213-9AE7-8B48466B8DBA}" destId="{4B63E98A-074D-452E-B279-5EC1DCED8298}" srcOrd="5" destOrd="0" presId="urn:microsoft.com/office/officeart/2005/8/layout/cycle1"/>
    <dgm:cxn modelId="{24D2C654-252E-4E74-BEF0-7056C9ACBEDB}" type="presParOf" srcId="{62E41172-1F14-4213-9AE7-8B48466B8DBA}" destId="{11A50242-E5FE-406E-A390-069183005328}" srcOrd="6" destOrd="0" presId="urn:microsoft.com/office/officeart/2005/8/layout/cycle1"/>
    <dgm:cxn modelId="{76C588B6-CD03-4135-9896-482890F0925A}" type="presParOf" srcId="{62E41172-1F14-4213-9AE7-8B48466B8DBA}" destId="{169BF036-0DF4-4F86-812D-11A3150DECB4}" srcOrd="7" destOrd="0" presId="urn:microsoft.com/office/officeart/2005/8/layout/cycle1"/>
    <dgm:cxn modelId="{B35EFEC3-3F6B-44D3-A7E8-1F1EF57BF54B}" type="presParOf" srcId="{62E41172-1F14-4213-9AE7-8B48466B8DBA}" destId="{25EE77A4-3F6D-4C8F-9080-1CFB0620833B}" srcOrd="8" destOrd="0" presId="urn:microsoft.com/office/officeart/2005/8/layout/cycle1"/>
    <dgm:cxn modelId="{7C4FF5BA-3476-4161-8C44-488110DD7CF3}" type="presParOf" srcId="{62E41172-1F14-4213-9AE7-8B48466B8DBA}" destId="{F952C2C4-BAC1-4A17-9D02-F49248C4FD64}" srcOrd="9" destOrd="0" presId="urn:microsoft.com/office/officeart/2005/8/layout/cycle1"/>
    <dgm:cxn modelId="{5EC27868-8A46-486A-AC86-BA07DA0AB5A6}" type="presParOf" srcId="{62E41172-1F14-4213-9AE7-8B48466B8DBA}" destId="{68E970D7-4187-4C63-A5E5-482E3119604D}" srcOrd="10" destOrd="0" presId="urn:microsoft.com/office/officeart/2005/8/layout/cycle1"/>
    <dgm:cxn modelId="{10EE3451-6EBC-4A7D-B2B5-76017EA04183}" type="presParOf" srcId="{62E41172-1F14-4213-9AE7-8B48466B8DBA}" destId="{C8EB0F42-1557-4EC0-AF3F-FA832ECB73DF}" srcOrd="11" destOrd="0" presId="urn:microsoft.com/office/officeart/2005/8/layout/cycle1"/>
    <dgm:cxn modelId="{750AE709-D793-4F9F-8D77-C6460141C5BC}" type="presParOf" srcId="{62E41172-1F14-4213-9AE7-8B48466B8DBA}" destId="{2EF8F286-C96C-410F-93E9-D8B99AB78B74}" srcOrd="12" destOrd="0" presId="urn:microsoft.com/office/officeart/2005/8/layout/cycle1"/>
    <dgm:cxn modelId="{4726701E-9644-4D36-BD08-DAC7D01BB2EC}" type="presParOf" srcId="{62E41172-1F14-4213-9AE7-8B48466B8DBA}" destId="{15293C2D-969D-4B38-AC29-E87B8FBA86B9}" srcOrd="13" destOrd="0" presId="urn:microsoft.com/office/officeart/2005/8/layout/cycle1"/>
    <dgm:cxn modelId="{DE26D6DC-D978-4A50-A0C2-530794499DF2}" type="presParOf" srcId="{62E41172-1F14-4213-9AE7-8B48466B8DBA}" destId="{B13DA549-6B12-425A-A700-54877F741052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B26D5C-CBF0-4B92-B847-C52129623A59}" type="doc">
      <dgm:prSet loTypeId="urn:microsoft.com/office/officeart/2005/8/layout/cycle1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47D819-627A-4E3D-A98C-D7B0494711A7}">
      <dgm:prSet phldrT="[Text]"/>
      <dgm:spPr/>
      <dgm:t>
        <a:bodyPr/>
        <a:lstStyle/>
        <a:p>
          <a:r>
            <a:rPr lang="en-US" dirty="0" err="1" smtClean="0"/>
            <a:t>P</a:t>
          </a:r>
          <a:r>
            <a:rPr lang="en-US" baseline="-25000" dirty="0" err="1" smtClean="0"/>
            <a:t>r</a:t>
          </a:r>
          <a:r>
            <a:rPr lang="en-US" dirty="0" err="1" smtClean="0"/>
            <a:t>,S</a:t>
          </a:r>
          <a:r>
            <a:rPr lang="en-US" baseline="-25000" dirty="0" err="1" smtClean="0"/>
            <a:t>r</a:t>
          </a:r>
          <a:r>
            <a:rPr lang="en-US" dirty="0" smtClean="0"/>
            <a:t> </a:t>
          </a:r>
          <a:r>
            <a:rPr lang="en-US" dirty="0" err="1" smtClean="0"/>
            <a:t>i</a:t>
          </a:r>
          <a:r>
            <a:rPr lang="en-US" dirty="0" smtClean="0"/>
            <a:t> L</a:t>
          </a:r>
          <a:endParaRPr lang="en-US" dirty="0"/>
        </a:p>
      </dgm:t>
    </dgm:pt>
    <dgm:pt modelId="{0873D485-BCF8-43CD-AFEB-6917417C8201}" type="parTrans" cxnId="{A0F18BDC-4C0E-46B6-A4A1-B5F4C2E4C00F}">
      <dgm:prSet/>
      <dgm:spPr/>
      <dgm:t>
        <a:bodyPr/>
        <a:lstStyle/>
        <a:p>
          <a:endParaRPr lang="en-US"/>
        </a:p>
      </dgm:t>
    </dgm:pt>
    <dgm:pt modelId="{5BC367A4-6541-4B31-A7E3-BD417E52A6B3}" type="sibTrans" cxnId="{A0F18BDC-4C0E-46B6-A4A1-B5F4C2E4C00F}">
      <dgm:prSet/>
      <dgm:spPr/>
      <dgm:t>
        <a:bodyPr/>
        <a:lstStyle/>
        <a:p>
          <a:endParaRPr lang="en-US"/>
        </a:p>
      </dgm:t>
    </dgm:pt>
    <dgm:pt modelId="{AB51D88B-3141-4415-B14E-94827925A316}">
      <dgm:prSet phldrT="[Text]"/>
      <dgm:spPr/>
      <dgm:t>
        <a:bodyPr/>
        <a:lstStyle/>
        <a:p>
          <a:r>
            <a:rPr lang="en-US" dirty="0" smtClean="0"/>
            <a:t>P</a:t>
          </a:r>
          <a:endParaRPr lang="en-US" dirty="0"/>
        </a:p>
      </dgm:t>
    </dgm:pt>
    <dgm:pt modelId="{A44B64A1-0EFD-4FE7-81A3-CA539AFCD168}" type="parTrans" cxnId="{D47B3763-73E2-492E-A9EA-B6CF6F0DAE1C}">
      <dgm:prSet/>
      <dgm:spPr/>
      <dgm:t>
        <a:bodyPr/>
        <a:lstStyle/>
        <a:p>
          <a:endParaRPr lang="en-US"/>
        </a:p>
      </dgm:t>
    </dgm:pt>
    <dgm:pt modelId="{25E096A2-807D-49D1-B5A4-FF00251DAA87}" type="sibTrans" cxnId="{D47B3763-73E2-492E-A9EA-B6CF6F0DAE1C}">
      <dgm:prSet/>
      <dgm:spPr/>
      <dgm:t>
        <a:bodyPr/>
        <a:lstStyle/>
        <a:p>
          <a:endParaRPr lang="en-US"/>
        </a:p>
      </dgm:t>
    </dgm:pt>
    <dgm:pt modelId="{3958D404-43A1-46FF-B4F9-9350518660C7}">
      <dgm:prSet phldrT="[Text]"/>
      <dgm:spPr/>
      <dgm:t>
        <a:bodyPr/>
        <a:lstStyle/>
        <a:p>
          <a:r>
            <a:rPr lang="en-US" dirty="0" smtClean="0"/>
            <a:t>Q</a:t>
          </a:r>
          <a:endParaRPr lang="en-US" dirty="0"/>
        </a:p>
      </dgm:t>
    </dgm:pt>
    <dgm:pt modelId="{4CC19CA1-E53B-4285-B9DF-EC92BB72C307}" type="parTrans" cxnId="{CCE52039-DE0E-4B5A-AB6B-1C1786D2C783}">
      <dgm:prSet/>
      <dgm:spPr/>
      <dgm:t>
        <a:bodyPr/>
        <a:lstStyle/>
        <a:p>
          <a:endParaRPr lang="en-US"/>
        </a:p>
      </dgm:t>
    </dgm:pt>
    <dgm:pt modelId="{30AF2558-0CDD-4B6F-B187-54C49FC52FC1}" type="sibTrans" cxnId="{CCE52039-DE0E-4B5A-AB6B-1C1786D2C783}">
      <dgm:prSet/>
      <dgm:spPr/>
      <dgm:t>
        <a:bodyPr/>
        <a:lstStyle/>
        <a:p>
          <a:endParaRPr lang="en-US"/>
        </a:p>
      </dgm:t>
    </dgm:pt>
    <dgm:pt modelId="{558D38CC-8BC4-41F2-B084-435E3BDDB124}">
      <dgm:prSet phldrT="[Text]"/>
      <dgm:spPr/>
      <dgm:t>
        <a:bodyPr/>
        <a:lstStyle/>
        <a:p>
          <a:r>
            <a:rPr lang="en-US" dirty="0" smtClean="0"/>
            <a:t>N</a:t>
          </a:r>
          <a:r>
            <a:rPr lang="en-US" baseline="-25000" dirty="0" smtClean="0"/>
            <a:t>1</a:t>
          </a:r>
          <a:endParaRPr lang="en-US" baseline="-25000" dirty="0"/>
        </a:p>
      </dgm:t>
    </dgm:pt>
    <dgm:pt modelId="{E6DE38C2-F4EE-493C-8AB6-A44013EDA679}" type="parTrans" cxnId="{4B745650-A528-4FA2-BA19-A39F33FE9862}">
      <dgm:prSet/>
      <dgm:spPr/>
      <dgm:t>
        <a:bodyPr/>
        <a:lstStyle/>
        <a:p>
          <a:endParaRPr lang="en-US"/>
        </a:p>
      </dgm:t>
    </dgm:pt>
    <dgm:pt modelId="{1D53053A-CDD3-4237-B582-D8474C2D50E2}" type="sibTrans" cxnId="{4B745650-A528-4FA2-BA19-A39F33FE9862}">
      <dgm:prSet/>
      <dgm:spPr/>
      <dgm:t>
        <a:bodyPr/>
        <a:lstStyle/>
        <a:p>
          <a:endParaRPr lang="en-US"/>
        </a:p>
      </dgm:t>
    </dgm:pt>
    <dgm:pt modelId="{C1D31ABF-20C5-422D-BCFD-BCB15C9EB9EC}">
      <dgm:prSet phldrT="[Text]"/>
      <dgm:spPr/>
      <dgm:t>
        <a:bodyPr/>
        <a:lstStyle/>
        <a:p>
          <a:r>
            <a:rPr lang="en-US" dirty="0" smtClean="0"/>
            <a:t>N</a:t>
          </a:r>
          <a:endParaRPr lang="en-US" dirty="0"/>
        </a:p>
      </dgm:t>
    </dgm:pt>
    <dgm:pt modelId="{C1ECFC15-90DF-479A-AE2E-87DC53CFD92D}" type="parTrans" cxnId="{B9455F27-7530-48A6-8B69-238D13584311}">
      <dgm:prSet/>
      <dgm:spPr/>
      <dgm:t>
        <a:bodyPr/>
        <a:lstStyle/>
        <a:p>
          <a:endParaRPr lang="en-US"/>
        </a:p>
      </dgm:t>
    </dgm:pt>
    <dgm:pt modelId="{BB9F48D2-7FEF-4C98-BCF3-1331C2726A41}" type="sibTrans" cxnId="{B9455F27-7530-48A6-8B69-238D13584311}">
      <dgm:prSet/>
      <dgm:spPr/>
      <dgm:t>
        <a:bodyPr/>
        <a:lstStyle/>
        <a:p>
          <a:endParaRPr lang="en-US"/>
        </a:p>
      </dgm:t>
    </dgm:pt>
    <dgm:pt modelId="{62E41172-1F14-4213-9AE7-8B48466B8DBA}" type="pres">
      <dgm:prSet presAssocID="{FAB26D5C-CBF0-4B92-B847-C52129623A5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7B2A5D-D2CE-4315-8141-F9E84D68A9EF}" type="pres">
      <dgm:prSet presAssocID="{A447D819-627A-4E3D-A98C-D7B0494711A7}" presName="dummy" presStyleCnt="0"/>
      <dgm:spPr/>
    </dgm:pt>
    <dgm:pt modelId="{7AE63776-8759-4910-B193-361BA47B3D80}" type="pres">
      <dgm:prSet presAssocID="{A447D819-627A-4E3D-A98C-D7B0494711A7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10AF63-8CCA-4694-8879-FBB1A6183DF2}" type="pres">
      <dgm:prSet presAssocID="{5BC367A4-6541-4B31-A7E3-BD417E52A6B3}" presName="sibTrans" presStyleLbl="node1" presStyleIdx="0" presStyleCnt="5"/>
      <dgm:spPr/>
      <dgm:t>
        <a:bodyPr/>
        <a:lstStyle/>
        <a:p>
          <a:endParaRPr lang="en-US"/>
        </a:p>
      </dgm:t>
    </dgm:pt>
    <dgm:pt modelId="{DA46414E-FEDD-4653-8F13-24F917F3E9CE}" type="pres">
      <dgm:prSet presAssocID="{AB51D88B-3141-4415-B14E-94827925A316}" presName="dummy" presStyleCnt="0"/>
      <dgm:spPr/>
    </dgm:pt>
    <dgm:pt modelId="{09D793B9-0AE2-4492-8399-AA6BCFA1EFA0}" type="pres">
      <dgm:prSet presAssocID="{AB51D88B-3141-4415-B14E-94827925A316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63E98A-074D-452E-B279-5EC1DCED8298}" type="pres">
      <dgm:prSet presAssocID="{25E096A2-807D-49D1-B5A4-FF00251DAA87}" presName="sibTrans" presStyleLbl="node1" presStyleIdx="1" presStyleCnt="5"/>
      <dgm:spPr/>
      <dgm:t>
        <a:bodyPr/>
        <a:lstStyle/>
        <a:p>
          <a:endParaRPr lang="en-US"/>
        </a:p>
      </dgm:t>
    </dgm:pt>
    <dgm:pt modelId="{11A50242-E5FE-406E-A390-069183005328}" type="pres">
      <dgm:prSet presAssocID="{3958D404-43A1-46FF-B4F9-9350518660C7}" presName="dummy" presStyleCnt="0"/>
      <dgm:spPr/>
    </dgm:pt>
    <dgm:pt modelId="{169BF036-0DF4-4F86-812D-11A3150DECB4}" type="pres">
      <dgm:prSet presAssocID="{3958D404-43A1-46FF-B4F9-9350518660C7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EE77A4-3F6D-4C8F-9080-1CFB0620833B}" type="pres">
      <dgm:prSet presAssocID="{30AF2558-0CDD-4B6F-B187-54C49FC52FC1}" presName="sibTrans" presStyleLbl="node1" presStyleIdx="2" presStyleCnt="5"/>
      <dgm:spPr/>
      <dgm:t>
        <a:bodyPr/>
        <a:lstStyle/>
        <a:p>
          <a:endParaRPr lang="en-US"/>
        </a:p>
      </dgm:t>
    </dgm:pt>
    <dgm:pt modelId="{F952C2C4-BAC1-4A17-9D02-F49248C4FD64}" type="pres">
      <dgm:prSet presAssocID="{558D38CC-8BC4-41F2-B084-435E3BDDB124}" presName="dummy" presStyleCnt="0"/>
      <dgm:spPr/>
    </dgm:pt>
    <dgm:pt modelId="{68E970D7-4187-4C63-A5E5-482E3119604D}" type="pres">
      <dgm:prSet presAssocID="{558D38CC-8BC4-41F2-B084-435E3BDDB124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EB0F42-1557-4EC0-AF3F-FA832ECB73DF}" type="pres">
      <dgm:prSet presAssocID="{1D53053A-CDD3-4237-B582-D8474C2D50E2}" presName="sibTrans" presStyleLbl="node1" presStyleIdx="3" presStyleCnt="5"/>
      <dgm:spPr/>
      <dgm:t>
        <a:bodyPr/>
        <a:lstStyle/>
        <a:p>
          <a:endParaRPr lang="en-US"/>
        </a:p>
      </dgm:t>
    </dgm:pt>
    <dgm:pt modelId="{2EF8F286-C96C-410F-93E9-D8B99AB78B74}" type="pres">
      <dgm:prSet presAssocID="{C1D31ABF-20C5-422D-BCFD-BCB15C9EB9EC}" presName="dummy" presStyleCnt="0"/>
      <dgm:spPr/>
    </dgm:pt>
    <dgm:pt modelId="{15293C2D-969D-4B38-AC29-E87B8FBA86B9}" type="pres">
      <dgm:prSet presAssocID="{C1D31ABF-20C5-422D-BCFD-BCB15C9EB9EC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3DA549-6B12-425A-A700-54877F741052}" type="pres">
      <dgm:prSet presAssocID="{BB9F48D2-7FEF-4C98-BCF3-1331C2726A41}" presName="sibTrans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EC4AD65A-D1D9-4288-B837-E813937B5167}" type="presOf" srcId="{BB9F48D2-7FEF-4C98-BCF3-1331C2726A41}" destId="{B13DA549-6B12-425A-A700-54877F741052}" srcOrd="0" destOrd="0" presId="urn:microsoft.com/office/officeart/2005/8/layout/cycle1"/>
    <dgm:cxn modelId="{6A4857B6-7529-40ED-92BA-3998C35A3E42}" type="presOf" srcId="{30AF2558-0CDD-4B6F-B187-54C49FC52FC1}" destId="{25EE77A4-3F6D-4C8F-9080-1CFB0620833B}" srcOrd="0" destOrd="0" presId="urn:microsoft.com/office/officeart/2005/8/layout/cycle1"/>
    <dgm:cxn modelId="{CCE52039-DE0E-4B5A-AB6B-1C1786D2C783}" srcId="{FAB26D5C-CBF0-4B92-B847-C52129623A59}" destId="{3958D404-43A1-46FF-B4F9-9350518660C7}" srcOrd="2" destOrd="0" parTransId="{4CC19CA1-E53B-4285-B9DF-EC92BB72C307}" sibTransId="{30AF2558-0CDD-4B6F-B187-54C49FC52FC1}"/>
    <dgm:cxn modelId="{90554E77-043A-42B7-BDFE-527F6DD92865}" type="presOf" srcId="{1D53053A-CDD3-4237-B582-D8474C2D50E2}" destId="{C8EB0F42-1557-4EC0-AF3F-FA832ECB73DF}" srcOrd="0" destOrd="0" presId="urn:microsoft.com/office/officeart/2005/8/layout/cycle1"/>
    <dgm:cxn modelId="{A0F18BDC-4C0E-46B6-A4A1-B5F4C2E4C00F}" srcId="{FAB26D5C-CBF0-4B92-B847-C52129623A59}" destId="{A447D819-627A-4E3D-A98C-D7B0494711A7}" srcOrd="0" destOrd="0" parTransId="{0873D485-BCF8-43CD-AFEB-6917417C8201}" sibTransId="{5BC367A4-6541-4B31-A7E3-BD417E52A6B3}"/>
    <dgm:cxn modelId="{3A95A4D5-4E83-46C0-87B7-DCA8ACA53493}" type="presOf" srcId="{C1D31ABF-20C5-422D-BCFD-BCB15C9EB9EC}" destId="{15293C2D-969D-4B38-AC29-E87B8FBA86B9}" srcOrd="0" destOrd="0" presId="urn:microsoft.com/office/officeart/2005/8/layout/cycle1"/>
    <dgm:cxn modelId="{C48A48E8-A431-4FBE-AD10-721B28EBAAD0}" type="presOf" srcId="{A447D819-627A-4E3D-A98C-D7B0494711A7}" destId="{7AE63776-8759-4910-B193-361BA47B3D80}" srcOrd="0" destOrd="0" presId="urn:microsoft.com/office/officeart/2005/8/layout/cycle1"/>
    <dgm:cxn modelId="{B9455F27-7530-48A6-8B69-238D13584311}" srcId="{FAB26D5C-CBF0-4B92-B847-C52129623A59}" destId="{C1D31ABF-20C5-422D-BCFD-BCB15C9EB9EC}" srcOrd="4" destOrd="0" parTransId="{C1ECFC15-90DF-479A-AE2E-87DC53CFD92D}" sibTransId="{BB9F48D2-7FEF-4C98-BCF3-1331C2726A41}"/>
    <dgm:cxn modelId="{134ED951-BB38-4EF3-92BD-099259EB924B}" type="presOf" srcId="{FAB26D5C-CBF0-4B92-B847-C52129623A59}" destId="{62E41172-1F14-4213-9AE7-8B48466B8DBA}" srcOrd="0" destOrd="0" presId="urn:microsoft.com/office/officeart/2005/8/layout/cycle1"/>
    <dgm:cxn modelId="{B57D956D-E87C-41CD-8E07-C74AE0B71FB2}" type="presOf" srcId="{AB51D88B-3141-4415-B14E-94827925A316}" destId="{09D793B9-0AE2-4492-8399-AA6BCFA1EFA0}" srcOrd="0" destOrd="0" presId="urn:microsoft.com/office/officeart/2005/8/layout/cycle1"/>
    <dgm:cxn modelId="{8B055C36-D083-43FF-B128-017F3C723BB8}" type="presOf" srcId="{5BC367A4-6541-4B31-A7E3-BD417E52A6B3}" destId="{6510AF63-8CCA-4694-8879-FBB1A6183DF2}" srcOrd="0" destOrd="0" presId="urn:microsoft.com/office/officeart/2005/8/layout/cycle1"/>
    <dgm:cxn modelId="{29828059-F5D0-42C7-884B-039202AAA966}" type="presOf" srcId="{558D38CC-8BC4-41F2-B084-435E3BDDB124}" destId="{68E970D7-4187-4C63-A5E5-482E3119604D}" srcOrd="0" destOrd="0" presId="urn:microsoft.com/office/officeart/2005/8/layout/cycle1"/>
    <dgm:cxn modelId="{4B745650-A528-4FA2-BA19-A39F33FE9862}" srcId="{FAB26D5C-CBF0-4B92-B847-C52129623A59}" destId="{558D38CC-8BC4-41F2-B084-435E3BDDB124}" srcOrd="3" destOrd="0" parTransId="{E6DE38C2-F4EE-493C-8AB6-A44013EDA679}" sibTransId="{1D53053A-CDD3-4237-B582-D8474C2D50E2}"/>
    <dgm:cxn modelId="{D1432B3B-C8D7-497B-B90F-7A9B35FB80C2}" type="presOf" srcId="{3958D404-43A1-46FF-B4F9-9350518660C7}" destId="{169BF036-0DF4-4F86-812D-11A3150DECB4}" srcOrd="0" destOrd="0" presId="urn:microsoft.com/office/officeart/2005/8/layout/cycle1"/>
    <dgm:cxn modelId="{D47B3763-73E2-492E-A9EA-B6CF6F0DAE1C}" srcId="{FAB26D5C-CBF0-4B92-B847-C52129623A59}" destId="{AB51D88B-3141-4415-B14E-94827925A316}" srcOrd="1" destOrd="0" parTransId="{A44B64A1-0EFD-4FE7-81A3-CA539AFCD168}" sibTransId="{25E096A2-807D-49D1-B5A4-FF00251DAA87}"/>
    <dgm:cxn modelId="{0EC7D19D-B440-4ADA-A9AF-6843BD53924E}" type="presOf" srcId="{25E096A2-807D-49D1-B5A4-FF00251DAA87}" destId="{4B63E98A-074D-452E-B279-5EC1DCED8298}" srcOrd="0" destOrd="0" presId="urn:microsoft.com/office/officeart/2005/8/layout/cycle1"/>
    <dgm:cxn modelId="{081D456F-5881-409D-9DB7-063629B61D9B}" type="presParOf" srcId="{62E41172-1F14-4213-9AE7-8B48466B8DBA}" destId="{357B2A5D-D2CE-4315-8141-F9E84D68A9EF}" srcOrd="0" destOrd="0" presId="urn:microsoft.com/office/officeart/2005/8/layout/cycle1"/>
    <dgm:cxn modelId="{4F77604A-0A4A-42EE-AABA-C04785D59E4C}" type="presParOf" srcId="{62E41172-1F14-4213-9AE7-8B48466B8DBA}" destId="{7AE63776-8759-4910-B193-361BA47B3D80}" srcOrd="1" destOrd="0" presId="urn:microsoft.com/office/officeart/2005/8/layout/cycle1"/>
    <dgm:cxn modelId="{806D430E-E78D-4709-84F2-00AF8938E6B7}" type="presParOf" srcId="{62E41172-1F14-4213-9AE7-8B48466B8DBA}" destId="{6510AF63-8CCA-4694-8879-FBB1A6183DF2}" srcOrd="2" destOrd="0" presId="urn:microsoft.com/office/officeart/2005/8/layout/cycle1"/>
    <dgm:cxn modelId="{5AC8EE3B-A099-4AA7-99CD-802FC68C5CFA}" type="presParOf" srcId="{62E41172-1F14-4213-9AE7-8B48466B8DBA}" destId="{DA46414E-FEDD-4653-8F13-24F917F3E9CE}" srcOrd="3" destOrd="0" presId="urn:microsoft.com/office/officeart/2005/8/layout/cycle1"/>
    <dgm:cxn modelId="{A8F13037-7772-4A2B-901C-E9F51335F7CC}" type="presParOf" srcId="{62E41172-1F14-4213-9AE7-8B48466B8DBA}" destId="{09D793B9-0AE2-4492-8399-AA6BCFA1EFA0}" srcOrd="4" destOrd="0" presId="urn:microsoft.com/office/officeart/2005/8/layout/cycle1"/>
    <dgm:cxn modelId="{7BDECF76-EA2E-4A84-A742-90A7E23C7DF1}" type="presParOf" srcId="{62E41172-1F14-4213-9AE7-8B48466B8DBA}" destId="{4B63E98A-074D-452E-B279-5EC1DCED8298}" srcOrd="5" destOrd="0" presId="urn:microsoft.com/office/officeart/2005/8/layout/cycle1"/>
    <dgm:cxn modelId="{24D2C654-252E-4E74-BEF0-7056C9ACBEDB}" type="presParOf" srcId="{62E41172-1F14-4213-9AE7-8B48466B8DBA}" destId="{11A50242-E5FE-406E-A390-069183005328}" srcOrd="6" destOrd="0" presId="urn:microsoft.com/office/officeart/2005/8/layout/cycle1"/>
    <dgm:cxn modelId="{76C588B6-CD03-4135-9896-482890F0925A}" type="presParOf" srcId="{62E41172-1F14-4213-9AE7-8B48466B8DBA}" destId="{169BF036-0DF4-4F86-812D-11A3150DECB4}" srcOrd="7" destOrd="0" presId="urn:microsoft.com/office/officeart/2005/8/layout/cycle1"/>
    <dgm:cxn modelId="{B35EFEC3-3F6B-44D3-A7E8-1F1EF57BF54B}" type="presParOf" srcId="{62E41172-1F14-4213-9AE7-8B48466B8DBA}" destId="{25EE77A4-3F6D-4C8F-9080-1CFB0620833B}" srcOrd="8" destOrd="0" presId="urn:microsoft.com/office/officeart/2005/8/layout/cycle1"/>
    <dgm:cxn modelId="{7C4FF5BA-3476-4161-8C44-488110DD7CF3}" type="presParOf" srcId="{62E41172-1F14-4213-9AE7-8B48466B8DBA}" destId="{F952C2C4-BAC1-4A17-9D02-F49248C4FD64}" srcOrd="9" destOrd="0" presId="urn:microsoft.com/office/officeart/2005/8/layout/cycle1"/>
    <dgm:cxn modelId="{5EC27868-8A46-486A-AC86-BA07DA0AB5A6}" type="presParOf" srcId="{62E41172-1F14-4213-9AE7-8B48466B8DBA}" destId="{68E970D7-4187-4C63-A5E5-482E3119604D}" srcOrd="10" destOrd="0" presId="urn:microsoft.com/office/officeart/2005/8/layout/cycle1"/>
    <dgm:cxn modelId="{10EE3451-6EBC-4A7D-B2B5-76017EA04183}" type="presParOf" srcId="{62E41172-1F14-4213-9AE7-8B48466B8DBA}" destId="{C8EB0F42-1557-4EC0-AF3F-FA832ECB73DF}" srcOrd="11" destOrd="0" presId="urn:microsoft.com/office/officeart/2005/8/layout/cycle1"/>
    <dgm:cxn modelId="{750AE709-D793-4F9F-8D77-C6460141C5BC}" type="presParOf" srcId="{62E41172-1F14-4213-9AE7-8B48466B8DBA}" destId="{2EF8F286-C96C-410F-93E9-D8B99AB78B74}" srcOrd="12" destOrd="0" presId="urn:microsoft.com/office/officeart/2005/8/layout/cycle1"/>
    <dgm:cxn modelId="{4726701E-9644-4D36-BD08-DAC7D01BB2EC}" type="presParOf" srcId="{62E41172-1F14-4213-9AE7-8B48466B8DBA}" destId="{15293C2D-969D-4B38-AC29-E87B8FBA86B9}" srcOrd="13" destOrd="0" presId="urn:microsoft.com/office/officeart/2005/8/layout/cycle1"/>
    <dgm:cxn modelId="{DE26D6DC-D978-4A50-A0C2-530794499DF2}" type="presParOf" srcId="{62E41172-1F14-4213-9AE7-8B48466B8DBA}" destId="{B13DA549-6B12-425A-A700-54877F741052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AB26D5C-CBF0-4B92-B847-C52129623A59}" type="doc">
      <dgm:prSet loTypeId="urn:microsoft.com/office/officeart/2005/8/layout/cycle1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47D819-627A-4E3D-A98C-D7B0494711A7}">
      <dgm:prSet phldrT="[Text]"/>
      <dgm:spPr/>
      <dgm:t>
        <a:bodyPr/>
        <a:lstStyle/>
        <a:p>
          <a:r>
            <a:rPr lang="en-US" dirty="0" err="1" smtClean="0"/>
            <a:t>P</a:t>
          </a:r>
          <a:r>
            <a:rPr lang="en-US" baseline="-25000" dirty="0" err="1" smtClean="0"/>
            <a:t>r</a:t>
          </a:r>
          <a:r>
            <a:rPr lang="en-US" dirty="0" err="1" smtClean="0"/>
            <a:t>,S</a:t>
          </a:r>
          <a:r>
            <a:rPr lang="en-US" baseline="-25000" dirty="0" err="1" smtClean="0"/>
            <a:t>r</a:t>
          </a:r>
          <a:r>
            <a:rPr lang="en-US" dirty="0" smtClean="0"/>
            <a:t> </a:t>
          </a:r>
          <a:r>
            <a:rPr lang="en-US" dirty="0" err="1" smtClean="0"/>
            <a:t>i</a:t>
          </a:r>
          <a:r>
            <a:rPr lang="en-US" dirty="0" smtClean="0"/>
            <a:t> L</a:t>
          </a:r>
          <a:endParaRPr lang="en-US" dirty="0"/>
        </a:p>
      </dgm:t>
    </dgm:pt>
    <dgm:pt modelId="{0873D485-BCF8-43CD-AFEB-6917417C8201}" type="parTrans" cxnId="{A0F18BDC-4C0E-46B6-A4A1-B5F4C2E4C00F}">
      <dgm:prSet/>
      <dgm:spPr/>
      <dgm:t>
        <a:bodyPr/>
        <a:lstStyle/>
        <a:p>
          <a:endParaRPr lang="en-US"/>
        </a:p>
      </dgm:t>
    </dgm:pt>
    <dgm:pt modelId="{5BC367A4-6541-4B31-A7E3-BD417E52A6B3}" type="sibTrans" cxnId="{A0F18BDC-4C0E-46B6-A4A1-B5F4C2E4C00F}">
      <dgm:prSet/>
      <dgm:spPr/>
      <dgm:t>
        <a:bodyPr/>
        <a:lstStyle/>
        <a:p>
          <a:endParaRPr lang="en-US"/>
        </a:p>
      </dgm:t>
    </dgm:pt>
    <dgm:pt modelId="{AB51D88B-3141-4415-B14E-94827925A316}">
      <dgm:prSet phldrT="[Text]"/>
      <dgm:spPr/>
      <dgm:t>
        <a:bodyPr/>
        <a:lstStyle/>
        <a:p>
          <a:r>
            <a:rPr lang="en-US" dirty="0" smtClean="0"/>
            <a:t>P</a:t>
          </a:r>
          <a:endParaRPr lang="en-US" dirty="0"/>
        </a:p>
      </dgm:t>
    </dgm:pt>
    <dgm:pt modelId="{A44B64A1-0EFD-4FE7-81A3-CA539AFCD168}" type="parTrans" cxnId="{D47B3763-73E2-492E-A9EA-B6CF6F0DAE1C}">
      <dgm:prSet/>
      <dgm:spPr/>
      <dgm:t>
        <a:bodyPr/>
        <a:lstStyle/>
        <a:p>
          <a:endParaRPr lang="en-US"/>
        </a:p>
      </dgm:t>
    </dgm:pt>
    <dgm:pt modelId="{25E096A2-807D-49D1-B5A4-FF00251DAA87}" type="sibTrans" cxnId="{D47B3763-73E2-492E-A9EA-B6CF6F0DAE1C}">
      <dgm:prSet/>
      <dgm:spPr/>
      <dgm:t>
        <a:bodyPr/>
        <a:lstStyle/>
        <a:p>
          <a:endParaRPr lang="en-US"/>
        </a:p>
      </dgm:t>
    </dgm:pt>
    <dgm:pt modelId="{3958D404-43A1-46FF-B4F9-9350518660C7}">
      <dgm:prSet phldrT="[Text]"/>
      <dgm:spPr/>
      <dgm:t>
        <a:bodyPr/>
        <a:lstStyle/>
        <a:p>
          <a:r>
            <a:rPr lang="en-US" dirty="0" smtClean="0"/>
            <a:t>Q</a:t>
          </a:r>
          <a:endParaRPr lang="en-US" dirty="0"/>
        </a:p>
      </dgm:t>
    </dgm:pt>
    <dgm:pt modelId="{4CC19CA1-E53B-4285-B9DF-EC92BB72C307}" type="parTrans" cxnId="{CCE52039-DE0E-4B5A-AB6B-1C1786D2C783}">
      <dgm:prSet/>
      <dgm:spPr/>
      <dgm:t>
        <a:bodyPr/>
        <a:lstStyle/>
        <a:p>
          <a:endParaRPr lang="en-US"/>
        </a:p>
      </dgm:t>
    </dgm:pt>
    <dgm:pt modelId="{30AF2558-0CDD-4B6F-B187-54C49FC52FC1}" type="sibTrans" cxnId="{CCE52039-DE0E-4B5A-AB6B-1C1786D2C783}">
      <dgm:prSet/>
      <dgm:spPr/>
      <dgm:t>
        <a:bodyPr/>
        <a:lstStyle/>
        <a:p>
          <a:endParaRPr lang="en-US"/>
        </a:p>
      </dgm:t>
    </dgm:pt>
    <dgm:pt modelId="{558D38CC-8BC4-41F2-B084-435E3BDDB124}">
      <dgm:prSet phldrT="[Text]"/>
      <dgm:spPr/>
      <dgm:t>
        <a:bodyPr/>
        <a:lstStyle/>
        <a:p>
          <a:r>
            <a:rPr lang="en-US" dirty="0" smtClean="0"/>
            <a:t>N</a:t>
          </a:r>
          <a:r>
            <a:rPr lang="en-US" baseline="-25000" dirty="0" smtClean="0"/>
            <a:t>1</a:t>
          </a:r>
          <a:endParaRPr lang="en-US" baseline="-25000" dirty="0"/>
        </a:p>
      </dgm:t>
    </dgm:pt>
    <dgm:pt modelId="{E6DE38C2-F4EE-493C-8AB6-A44013EDA679}" type="parTrans" cxnId="{4B745650-A528-4FA2-BA19-A39F33FE9862}">
      <dgm:prSet/>
      <dgm:spPr/>
      <dgm:t>
        <a:bodyPr/>
        <a:lstStyle/>
        <a:p>
          <a:endParaRPr lang="en-US"/>
        </a:p>
      </dgm:t>
    </dgm:pt>
    <dgm:pt modelId="{1D53053A-CDD3-4237-B582-D8474C2D50E2}" type="sibTrans" cxnId="{4B745650-A528-4FA2-BA19-A39F33FE9862}">
      <dgm:prSet/>
      <dgm:spPr/>
      <dgm:t>
        <a:bodyPr/>
        <a:lstStyle/>
        <a:p>
          <a:endParaRPr lang="en-US"/>
        </a:p>
      </dgm:t>
    </dgm:pt>
    <dgm:pt modelId="{C1D31ABF-20C5-422D-BCFD-BCB15C9EB9EC}">
      <dgm:prSet phldrT="[Text]"/>
      <dgm:spPr/>
      <dgm:t>
        <a:bodyPr/>
        <a:lstStyle/>
        <a:p>
          <a:r>
            <a:rPr lang="en-US" dirty="0" smtClean="0"/>
            <a:t>N</a:t>
          </a:r>
          <a:endParaRPr lang="en-US" dirty="0"/>
        </a:p>
      </dgm:t>
    </dgm:pt>
    <dgm:pt modelId="{C1ECFC15-90DF-479A-AE2E-87DC53CFD92D}" type="parTrans" cxnId="{B9455F27-7530-48A6-8B69-238D13584311}">
      <dgm:prSet/>
      <dgm:spPr/>
      <dgm:t>
        <a:bodyPr/>
        <a:lstStyle/>
        <a:p>
          <a:endParaRPr lang="en-US"/>
        </a:p>
      </dgm:t>
    </dgm:pt>
    <dgm:pt modelId="{BB9F48D2-7FEF-4C98-BCF3-1331C2726A41}" type="sibTrans" cxnId="{B9455F27-7530-48A6-8B69-238D13584311}">
      <dgm:prSet/>
      <dgm:spPr/>
      <dgm:t>
        <a:bodyPr/>
        <a:lstStyle/>
        <a:p>
          <a:endParaRPr lang="en-US"/>
        </a:p>
      </dgm:t>
    </dgm:pt>
    <dgm:pt modelId="{62E41172-1F14-4213-9AE7-8B48466B8DBA}" type="pres">
      <dgm:prSet presAssocID="{FAB26D5C-CBF0-4B92-B847-C52129623A5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7B2A5D-D2CE-4315-8141-F9E84D68A9EF}" type="pres">
      <dgm:prSet presAssocID="{A447D819-627A-4E3D-A98C-D7B0494711A7}" presName="dummy" presStyleCnt="0"/>
      <dgm:spPr/>
    </dgm:pt>
    <dgm:pt modelId="{7AE63776-8759-4910-B193-361BA47B3D80}" type="pres">
      <dgm:prSet presAssocID="{A447D819-627A-4E3D-A98C-D7B0494711A7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10AF63-8CCA-4694-8879-FBB1A6183DF2}" type="pres">
      <dgm:prSet presAssocID="{5BC367A4-6541-4B31-A7E3-BD417E52A6B3}" presName="sibTrans" presStyleLbl="node1" presStyleIdx="0" presStyleCnt="5"/>
      <dgm:spPr/>
      <dgm:t>
        <a:bodyPr/>
        <a:lstStyle/>
        <a:p>
          <a:endParaRPr lang="en-US"/>
        </a:p>
      </dgm:t>
    </dgm:pt>
    <dgm:pt modelId="{DA46414E-FEDD-4653-8F13-24F917F3E9CE}" type="pres">
      <dgm:prSet presAssocID="{AB51D88B-3141-4415-B14E-94827925A316}" presName="dummy" presStyleCnt="0"/>
      <dgm:spPr/>
    </dgm:pt>
    <dgm:pt modelId="{09D793B9-0AE2-4492-8399-AA6BCFA1EFA0}" type="pres">
      <dgm:prSet presAssocID="{AB51D88B-3141-4415-B14E-94827925A316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63E98A-074D-452E-B279-5EC1DCED8298}" type="pres">
      <dgm:prSet presAssocID="{25E096A2-807D-49D1-B5A4-FF00251DAA87}" presName="sibTrans" presStyleLbl="node1" presStyleIdx="1" presStyleCnt="5"/>
      <dgm:spPr/>
      <dgm:t>
        <a:bodyPr/>
        <a:lstStyle/>
        <a:p>
          <a:endParaRPr lang="en-US"/>
        </a:p>
      </dgm:t>
    </dgm:pt>
    <dgm:pt modelId="{11A50242-E5FE-406E-A390-069183005328}" type="pres">
      <dgm:prSet presAssocID="{3958D404-43A1-46FF-B4F9-9350518660C7}" presName="dummy" presStyleCnt="0"/>
      <dgm:spPr/>
    </dgm:pt>
    <dgm:pt modelId="{169BF036-0DF4-4F86-812D-11A3150DECB4}" type="pres">
      <dgm:prSet presAssocID="{3958D404-43A1-46FF-B4F9-9350518660C7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EE77A4-3F6D-4C8F-9080-1CFB0620833B}" type="pres">
      <dgm:prSet presAssocID="{30AF2558-0CDD-4B6F-B187-54C49FC52FC1}" presName="sibTrans" presStyleLbl="node1" presStyleIdx="2" presStyleCnt="5"/>
      <dgm:spPr/>
      <dgm:t>
        <a:bodyPr/>
        <a:lstStyle/>
        <a:p>
          <a:endParaRPr lang="en-US"/>
        </a:p>
      </dgm:t>
    </dgm:pt>
    <dgm:pt modelId="{F952C2C4-BAC1-4A17-9D02-F49248C4FD64}" type="pres">
      <dgm:prSet presAssocID="{558D38CC-8BC4-41F2-B084-435E3BDDB124}" presName="dummy" presStyleCnt="0"/>
      <dgm:spPr/>
    </dgm:pt>
    <dgm:pt modelId="{68E970D7-4187-4C63-A5E5-482E3119604D}" type="pres">
      <dgm:prSet presAssocID="{558D38CC-8BC4-41F2-B084-435E3BDDB124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EB0F42-1557-4EC0-AF3F-FA832ECB73DF}" type="pres">
      <dgm:prSet presAssocID="{1D53053A-CDD3-4237-B582-D8474C2D50E2}" presName="sibTrans" presStyleLbl="node1" presStyleIdx="3" presStyleCnt="5"/>
      <dgm:spPr/>
      <dgm:t>
        <a:bodyPr/>
        <a:lstStyle/>
        <a:p>
          <a:endParaRPr lang="en-US"/>
        </a:p>
      </dgm:t>
    </dgm:pt>
    <dgm:pt modelId="{2EF8F286-C96C-410F-93E9-D8B99AB78B74}" type="pres">
      <dgm:prSet presAssocID="{C1D31ABF-20C5-422D-BCFD-BCB15C9EB9EC}" presName="dummy" presStyleCnt="0"/>
      <dgm:spPr/>
    </dgm:pt>
    <dgm:pt modelId="{15293C2D-969D-4B38-AC29-E87B8FBA86B9}" type="pres">
      <dgm:prSet presAssocID="{C1D31ABF-20C5-422D-BCFD-BCB15C9EB9EC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3DA549-6B12-425A-A700-54877F741052}" type="pres">
      <dgm:prSet presAssocID="{BB9F48D2-7FEF-4C98-BCF3-1331C2726A41}" presName="sibTrans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EC4AD65A-D1D9-4288-B837-E813937B5167}" type="presOf" srcId="{BB9F48D2-7FEF-4C98-BCF3-1331C2726A41}" destId="{B13DA549-6B12-425A-A700-54877F741052}" srcOrd="0" destOrd="0" presId="urn:microsoft.com/office/officeart/2005/8/layout/cycle1"/>
    <dgm:cxn modelId="{6A4857B6-7529-40ED-92BA-3998C35A3E42}" type="presOf" srcId="{30AF2558-0CDD-4B6F-B187-54C49FC52FC1}" destId="{25EE77A4-3F6D-4C8F-9080-1CFB0620833B}" srcOrd="0" destOrd="0" presId="urn:microsoft.com/office/officeart/2005/8/layout/cycle1"/>
    <dgm:cxn modelId="{CCE52039-DE0E-4B5A-AB6B-1C1786D2C783}" srcId="{FAB26D5C-CBF0-4B92-B847-C52129623A59}" destId="{3958D404-43A1-46FF-B4F9-9350518660C7}" srcOrd="2" destOrd="0" parTransId="{4CC19CA1-E53B-4285-B9DF-EC92BB72C307}" sibTransId="{30AF2558-0CDD-4B6F-B187-54C49FC52FC1}"/>
    <dgm:cxn modelId="{90554E77-043A-42B7-BDFE-527F6DD92865}" type="presOf" srcId="{1D53053A-CDD3-4237-B582-D8474C2D50E2}" destId="{C8EB0F42-1557-4EC0-AF3F-FA832ECB73DF}" srcOrd="0" destOrd="0" presId="urn:microsoft.com/office/officeart/2005/8/layout/cycle1"/>
    <dgm:cxn modelId="{A0F18BDC-4C0E-46B6-A4A1-B5F4C2E4C00F}" srcId="{FAB26D5C-CBF0-4B92-B847-C52129623A59}" destId="{A447D819-627A-4E3D-A98C-D7B0494711A7}" srcOrd="0" destOrd="0" parTransId="{0873D485-BCF8-43CD-AFEB-6917417C8201}" sibTransId="{5BC367A4-6541-4B31-A7E3-BD417E52A6B3}"/>
    <dgm:cxn modelId="{3A95A4D5-4E83-46C0-87B7-DCA8ACA53493}" type="presOf" srcId="{C1D31ABF-20C5-422D-BCFD-BCB15C9EB9EC}" destId="{15293C2D-969D-4B38-AC29-E87B8FBA86B9}" srcOrd="0" destOrd="0" presId="urn:microsoft.com/office/officeart/2005/8/layout/cycle1"/>
    <dgm:cxn modelId="{C48A48E8-A431-4FBE-AD10-721B28EBAAD0}" type="presOf" srcId="{A447D819-627A-4E3D-A98C-D7B0494711A7}" destId="{7AE63776-8759-4910-B193-361BA47B3D80}" srcOrd="0" destOrd="0" presId="urn:microsoft.com/office/officeart/2005/8/layout/cycle1"/>
    <dgm:cxn modelId="{B9455F27-7530-48A6-8B69-238D13584311}" srcId="{FAB26D5C-CBF0-4B92-B847-C52129623A59}" destId="{C1D31ABF-20C5-422D-BCFD-BCB15C9EB9EC}" srcOrd="4" destOrd="0" parTransId="{C1ECFC15-90DF-479A-AE2E-87DC53CFD92D}" sibTransId="{BB9F48D2-7FEF-4C98-BCF3-1331C2726A41}"/>
    <dgm:cxn modelId="{134ED951-BB38-4EF3-92BD-099259EB924B}" type="presOf" srcId="{FAB26D5C-CBF0-4B92-B847-C52129623A59}" destId="{62E41172-1F14-4213-9AE7-8B48466B8DBA}" srcOrd="0" destOrd="0" presId="urn:microsoft.com/office/officeart/2005/8/layout/cycle1"/>
    <dgm:cxn modelId="{B57D956D-E87C-41CD-8E07-C74AE0B71FB2}" type="presOf" srcId="{AB51D88B-3141-4415-B14E-94827925A316}" destId="{09D793B9-0AE2-4492-8399-AA6BCFA1EFA0}" srcOrd="0" destOrd="0" presId="urn:microsoft.com/office/officeart/2005/8/layout/cycle1"/>
    <dgm:cxn modelId="{8B055C36-D083-43FF-B128-017F3C723BB8}" type="presOf" srcId="{5BC367A4-6541-4B31-A7E3-BD417E52A6B3}" destId="{6510AF63-8CCA-4694-8879-FBB1A6183DF2}" srcOrd="0" destOrd="0" presId="urn:microsoft.com/office/officeart/2005/8/layout/cycle1"/>
    <dgm:cxn modelId="{29828059-F5D0-42C7-884B-039202AAA966}" type="presOf" srcId="{558D38CC-8BC4-41F2-B084-435E3BDDB124}" destId="{68E970D7-4187-4C63-A5E5-482E3119604D}" srcOrd="0" destOrd="0" presId="urn:microsoft.com/office/officeart/2005/8/layout/cycle1"/>
    <dgm:cxn modelId="{4B745650-A528-4FA2-BA19-A39F33FE9862}" srcId="{FAB26D5C-CBF0-4B92-B847-C52129623A59}" destId="{558D38CC-8BC4-41F2-B084-435E3BDDB124}" srcOrd="3" destOrd="0" parTransId="{E6DE38C2-F4EE-493C-8AB6-A44013EDA679}" sibTransId="{1D53053A-CDD3-4237-B582-D8474C2D50E2}"/>
    <dgm:cxn modelId="{D1432B3B-C8D7-497B-B90F-7A9B35FB80C2}" type="presOf" srcId="{3958D404-43A1-46FF-B4F9-9350518660C7}" destId="{169BF036-0DF4-4F86-812D-11A3150DECB4}" srcOrd="0" destOrd="0" presId="urn:microsoft.com/office/officeart/2005/8/layout/cycle1"/>
    <dgm:cxn modelId="{D47B3763-73E2-492E-A9EA-B6CF6F0DAE1C}" srcId="{FAB26D5C-CBF0-4B92-B847-C52129623A59}" destId="{AB51D88B-3141-4415-B14E-94827925A316}" srcOrd="1" destOrd="0" parTransId="{A44B64A1-0EFD-4FE7-81A3-CA539AFCD168}" sibTransId="{25E096A2-807D-49D1-B5A4-FF00251DAA87}"/>
    <dgm:cxn modelId="{0EC7D19D-B440-4ADA-A9AF-6843BD53924E}" type="presOf" srcId="{25E096A2-807D-49D1-B5A4-FF00251DAA87}" destId="{4B63E98A-074D-452E-B279-5EC1DCED8298}" srcOrd="0" destOrd="0" presId="urn:microsoft.com/office/officeart/2005/8/layout/cycle1"/>
    <dgm:cxn modelId="{081D456F-5881-409D-9DB7-063629B61D9B}" type="presParOf" srcId="{62E41172-1F14-4213-9AE7-8B48466B8DBA}" destId="{357B2A5D-D2CE-4315-8141-F9E84D68A9EF}" srcOrd="0" destOrd="0" presId="urn:microsoft.com/office/officeart/2005/8/layout/cycle1"/>
    <dgm:cxn modelId="{4F77604A-0A4A-42EE-AABA-C04785D59E4C}" type="presParOf" srcId="{62E41172-1F14-4213-9AE7-8B48466B8DBA}" destId="{7AE63776-8759-4910-B193-361BA47B3D80}" srcOrd="1" destOrd="0" presId="urn:microsoft.com/office/officeart/2005/8/layout/cycle1"/>
    <dgm:cxn modelId="{806D430E-E78D-4709-84F2-00AF8938E6B7}" type="presParOf" srcId="{62E41172-1F14-4213-9AE7-8B48466B8DBA}" destId="{6510AF63-8CCA-4694-8879-FBB1A6183DF2}" srcOrd="2" destOrd="0" presId="urn:microsoft.com/office/officeart/2005/8/layout/cycle1"/>
    <dgm:cxn modelId="{5AC8EE3B-A099-4AA7-99CD-802FC68C5CFA}" type="presParOf" srcId="{62E41172-1F14-4213-9AE7-8B48466B8DBA}" destId="{DA46414E-FEDD-4653-8F13-24F917F3E9CE}" srcOrd="3" destOrd="0" presId="urn:microsoft.com/office/officeart/2005/8/layout/cycle1"/>
    <dgm:cxn modelId="{A8F13037-7772-4A2B-901C-E9F51335F7CC}" type="presParOf" srcId="{62E41172-1F14-4213-9AE7-8B48466B8DBA}" destId="{09D793B9-0AE2-4492-8399-AA6BCFA1EFA0}" srcOrd="4" destOrd="0" presId="urn:microsoft.com/office/officeart/2005/8/layout/cycle1"/>
    <dgm:cxn modelId="{7BDECF76-EA2E-4A84-A742-90A7E23C7DF1}" type="presParOf" srcId="{62E41172-1F14-4213-9AE7-8B48466B8DBA}" destId="{4B63E98A-074D-452E-B279-5EC1DCED8298}" srcOrd="5" destOrd="0" presId="urn:microsoft.com/office/officeart/2005/8/layout/cycle1"/>
    <dgm:cxn modelId="{24D2C654-252E-4E74-BEF0-7056C9ACBEDB}" type="presParOf" srcId="{62E41172-1F14-4213-9AE7-8B48466B8DBA}" destId="{11A50242-E5FE-406E-A390-069183005328}" srcOrd="6" destOrd="0" presId="urn:microsoft.com/office/officeart/2005/8/layout/cycle1"/>
    <dgm:cxn modelId="{76C588B6-CD03-4135-9896-482890F0925A}" type="presParOf" srcId="{62E41172-1F14-4213-9AE7-8B48466B8DBA}" destId="{169BF036-0DF4-4F86-812D-11A3150DECB4}" srcOrd="7" destOrd="0" presId="urn:microsoft.com/office/officeart/2005/8/layout/cycle1"/>
    <dgm:cxn modelId="{B35EFEC3-3F6B-44D3-A7E8-1F1EF57BF54B}" type="presParOf" srcId="{62E41172-1F14-4213-9AE7-8B48466B8DBA}" destId="{25EE77A4-3F6D-4C8F-9080-1CFB0620833B}" srcOrd="8" destOrd="0" presId="urn:microsoft.com/office/officeart/2005/8/layout/cycle1"/>
    <dgm:cxn modelId="{7C4FF5BA-3476-4161-8C44-488110DD7CF3}" type="presParOf" srcId="{62E41172-1F14-4213-9AE7-8B48466B8DBA}" destId="{F952C2C4-BAC1-4A17-9D02-F49248C4FD64}" srcOrd="9" destOrd="0" presId="urn:microsoft.com/office/officeart/2005/8/layout/cycle1"/>
    <dgm:cxn modelId="{5EC27868-8A46-486A-AC86-BA07DA0AB5A6}" type="presParOf" srcId="{62E41172-1F14-4213-9AE7-8B48466B8DBA}" destId="{68E970D7-4187-4C63-A5E5-482E3119604D}" srcOrd="10" destOrd="0" presId="urn:microsoft.com/office/officeart/2005/8/layout/cycle1"/>
    <dgm:cxn modelId="{10EE3451-6EBC-4A7D-B2B5-76017EA04183}" type="presParOf" srcId="{62E41172-1F14-4213-9AE7-8B48466B8DBA}" destId="{C8EB0F42-1557-4EC0-AF3F-FA832ECB73DF}" srcOrd="11" destOrd="0" presId="urn:microsoft.com/office/officeart/2005/8/layout/cycle1"/>
    <dgm:cxn modelId="{750AE709-D793-4F9F-8D77-C6460141C5BC}" type="presParOf" srcId="{62E41172-1F14-4213-9AE7-8B48466B8DBA}" destId="{2EF8F286-C96C-410F-93E9-D8B99AB78B74}" srcOrd="12" destOrd="0" presId="urn:microsoft.com/office/officeart/2005/8/layout/cycle1"/>
    <dgm:cxn modelId="{4726701E-9644-4D36-BD08-DAC7D01BB2EC}" type="presParOf" srcId="{62E41172-1F14-4213-9AE7-8B48466B8DBA}" destId="{15293C2D-969D-4B38-AC29-E87B8FBA86B9}" srcOrd="13" destOrd="0" presId="urn:microsoft.com/office/officeart/2005/8/layout/cycle1"/>
    <dgm:cxn modelId="{DE26D6DC-D978-4A50-A0C2-530794499DF2}" type="presParOf" srcId="{62E41172-1F14-4213-9AE7-8B48466B8DBA}" destId="{B13DA549-6B12-425A-A700-54877F741052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AB26D5C-CBF0-4B92-B847-C52129623A59}" type="doc">
      <dgm:prSet loTypeId="urn:microsoft.com/office/officeart/2005/8/layout/cycle1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47D819-627A-4E3D-A98C-D7B0494711A7}">
      <dgm:prSet phldrT="[Text]"/>
      <dgm:spPr/>
      <dgm:t>
        <a:bodyPr/>
        <a:lstStyle/>
        <a:p>
          <a:r>
            <a:rPr lang="en-US" dirty="0" err="1" smtClean="0"/>
            <a:t>P</a:t>
          </a:r>
          <a:r>
            <a:rPr lang="en-US" baseline="-25000" dirty="0" err="1" smtClean="0"/>
            <a:t>r</a:t>
          </a:r>
          <a:r>
            <a:rPr lang="en-US" dirty="0" err="1" smtClean="0"/>
            <a:t>,S</a:t>
          </a:r>
          <a:r>
            <a:rPr lang="en-US" baseline="-25000" dirty="0" err="1" smtClean="0"/>
            <a:t>r</a:t>
          </a:r>
          <a:r>
            <a:rPr lang="en-US" dirty="0" smtClean="0"/>
            <a:t> </a:t>
          </a:r>
          <a:r>
            <a:rPr lang="en-US" dirty="0" err="1" smtClean="0"/>
            <a:t>i</a:t>
          </a:r>
          <a:r>
            <a:rPr lang="en-US" dirty="0" smtClean="0"/>
            <a:t> L</a:t>
          </a:r>
          <a:endParaRPr lang="en-US" dirty="0"/>
        </a:p>
      </dgm:t>
    </dgm:pt>
    <dgm:pt modelId="{0873D485-BCF8-43CD-AFEB-6917417C8201}" type="parTrans" cxnId="{A0F18BDC-4C0E-46B6-A4A1-B5F4C2E4C00F}">
      <dgm:prSet/>
      <dgm:spPr/>
      <dgm:t>
        <a:bodyPr/>
        <a:lstStyle/>
        <a:p>
          <a:endParaRPr lang="en-US"/>
        </a:p>
      </dgm:t>
    </dgm:pt>
    <dgm:pt modelId="{5BC367A4-6541-4B31-A7E3-BD417E52A6B3}" type="sibTrans" cxnId="{A0F18BDC-4C0E-46B6-A4A1-B5F4C2E4C00F}">
      <dgm:prSet/>
      <dgm:spPr/>
      <dgm:t>
        <a:bodyPr/>
        <a:lstStyle/>
        <a:p>
          <a:endParaRPr lang="en-US"/>
        </a:p>
      </dgm:t>
    </dgm:pt>
    <dgm:pt modelId="{AB51D88B-3141-4415-B14E-94827925A316}">
      <dgm:prSet phldrT="[Text]"/>
      <dgm:spPr/>
      <dgm:t>
        <a:bodyPr/>
        <a:lstStyle/>
        <a:p>
          <a:r>
            <a:rPr lang="en-US" dirty="0" smtClean="0"/>
            <a:t>P</a:t>
          </a:r>
          <a:endParaRPr lang="en-US" dirty="0"/>
        </a:p>
      </dgm:t>
    </dgm:pt>
    <dgm:pt modelId="{A44B64A1-0EFD-4FE7-81A3-CA539AFCD168}" type="parTrans" cxnId="{D47B3763-73E2-492E-A9EA-B6CF6F0DAE1C}">
      <dgm:prSet/>
      <dgm:spPr/>
      <dgm:t>
        <a:bodyPr/>
        <a:lstStyle/>
        <a:p>
          <a:endParaRPr lang="en-US"/>
        </a:p>
      </dgm:t>
    </dgm:pt>
    <dgm:pt modelId="{25E096A2-807D-49D1-B5A4-FF00251DAA87}" type="sibTrans" cxnId="{D47B3763-73E2-492E-A9EA-B6CF6F0DAE1C}">
      <dgm:prSet/>
      <dgm:spPr/>
      <dgm:t>
        <a:bodyPr/>
        <a:lstStyle/>
        <a:p>
          <a:endParaRPr lang="en-US"/>
        </a:p>
      </dgm:t>
    </dgm:pt>
    <dgm:pt modelId="{3958D404-43A1-46FF-B4F9-9350518660C7}">
      <dgm:prSet phldrT="[Text]"/>
      <dgm:spPr/>
      <dgm:t>
        <a:bodyPr/>
        <a:lstStyle/>
        <a:p>
          <a:r>
            <a:rPr lang="en-US" dirty="0" smtClean="0"/>
            <a:t>Q</a:t>
          </a:r>
          <a:endParaRPr lang="en-US" dirty="0"/>
        </a:p>
      </dgm:t>
    </dgm:pt>
    <dgm:pt modelId="{4CC19CA1-E53B-4285-B9DF-EC92BB72C307}" type="parTrans" cxnId="{CCE52039-DE0E-4B5A-AB6B-1C1786D2C783}">
      <dgm:prSet/>
      <dgm:spPr/>
      <dgm:t>
        <a:bodyPr/>
        <a:lstStyle/>
        <a:p>
          <a:endParaRPr lang="en-US"/>
        </a:p>
      </dgm:t>
    </dgm:pt>
    <dgm:pt modelId="{30AF2558-0CDD-4B6F-B187-54C49FC52FC1}" type="sibTrans" cxnId="{CCE52039-DE0E-4B5A-AB6B-1C1786D2C783}">
      <dgm:prSet/>
      <dgm:spPr/>
      <dgm:t>
        <a:bodyPr/>
        <a:lstStyle/>
        <a:p>
          <a:endParaRPr lang="en-US"/>
        </a:p>
      </dgm:t>
    </dgm:pt>
    <dgm:pt modelId="{558D38CC-8BC4-41F2-B084-435E3BDDB124}">
      <dgm:prSet phldrT="[Text]"/>
      <dgm:spPr/>
      <dgm:t>
        <a:bodyPr/>
        <a:lstStyle/>
        <a:p>
          <a:r>
            <a:rPr lang="en-US" dirty="0" smtClean="0"/>
            <a:t>N</a:t>
          </a:r>
          <a:r>
            <a:rPr lang="en-US" baseline="-25000" dirty="0" smtClean="0"/>
            <a:t>1</a:t>
          </a:r>
          <a:endParaRPr lang="en-US" baseline="-25000" dirty="0"/>
        </a:p>
      </dgm:t>
    </dgm:pt>
    <dgm:pt modelId="{E6DE38C2-F4EE-493C-8AB6-A44013EDA679}" type="parTrans" cxnId="{4B745650-A528-4FA2-BA19-A39F33FE9862}">
      <dgm:prSet/>
      <dgm:spPr/>
      <dgm:t>
        <a:bodyPr/>
        <a:lstStyle/>
        <a:p>
          <a:endParaRPr lang="en-US"/>
        </a:p>
      </dgm:t>
    </dgm:pt>
    <dgm:pt modelId="{1D53053A-CDD3-4237-B582-D8474C2D50E2}" type="sibTrans" cxnId="{4B745650-A528-4FA2-BA19-A39F33FE9862}">
      <dgm:prSet/>
      <dgm:spPr/>
      <dgm:t>
        <a:bodyPr/>
        <a:lstStyle/>
        <a:p>
          <a:endParaRPr lang="en-US"/>
        </a:p>
      </dgm:t>
    </dgm:pt>
    <dgm:pt modelId="{C1D31ABF-20C5-422D-BCFD-BCB15C9EB9EC}">
      <dgm:prSet phldrT="[Text]"/>
      <dgm:spPr/>
      <dgm:t>
        <a:bodyPr/>
        <a:lstStyle/>
        <a:p>
          <a:r>
            <a:rPr lang="en-US" dirty="0" smtClean="0"/>
            <a:t>N</a:t>
          </a:r>
          <a:endParaRPr lang="en-US" dirty="0"/>
        </a:p>
      </dgm:t>
    </dgm:pt>
    <dgm:pt modelId="{C1ECFC15-90DF-479A-AE2E-87DC53CFD92D}" type="parTrans" cxnId="{B9455F27-7530-48A6-8B69-238D13584311}">
      <dgm:prSet/>
      <dgm:spPr/>
      <dgm:t>
        <a:bodyPr/>
        <a:lstStyle/>
        <a:p>
          <a:endParaRPr lang="en-US"/>
        </a:p>
      </dgm:t>
    </dgm:pt>
    <dgm:pt modelId="{BB9F48D2-7FEF-4C98-BCF3-1331C2726A41}" type="sibTrans" cxnId="{B9455F27-7530-48A6-8B69-238D13584311}">
      <dgm:prSet/>
      <dgm:spPr/>
      <dgm:t>
        <a:bodyPr/>
        <a:lstStyle/>
        <a:p>
          <a:endParaRPr lang="en-US"/>
        </a:p>
      </dgm:t>
    </dgm:pt>
    <dgm:pt modelId="{62E41172-1F14-4213-9AE7-8B48466B8DBA}" type="pres">
      <dgm:prSet presAssocID="{FAB26D5C-CBF0-4B92-B847-C52129623A5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7B2A5D-D2CE-4315-8141-F9E84D68A9EF}" type="pres">
      <dgm:prSet presAssocID="{A447D819-627A-4E3D-A98C-D7B0494711A7}" presName="dummy" presStyleCnt="0"/>
      <dgm:spPr/>
    </dgm:pt>
    <dgm:pt modelId="{7AE63776-8759-4910-B193-361BA47B3D80}" type="pres">
      <dgm:prSet presAssocID="{A447D819-627A-4E3D-A98C-D7B0494711A7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10AF63-8CCA-4694-8879-FBB1A6183DF2}" type="pres">
      <dgm:prSet presAssocID="{5BC367A4-6541-4B31-A7E3-BD417E52A6B3}" presName="sibTrans" presStyleLbl="node1" presStyleIdx="0" presStyleCnt="5"/>
      <dgm:spPr/>
      <dgm:t>
        <a:bodyPr/>
        <a:lstStyle/>
        <a:p>
          <a:endParaRPr lang="en-US"/>
        </a:p>
      </dgm:t>
    </dgm:pt>
    <dgm:pt modelId="{DA46414E-FEDD-4653-8F13-24F917F3E9CE}" type="pres">
      <dgm:prSet presAssocID="{AB51D88B-3141-4415-B14E-94827925A316}" presName="dummy" presStyleCnt="0"/>
      <dgm:spPr/>
    </dgm:pt>
    <dgm:pt modelId="{09D793B9-0AE2-4492-8399-AA6BCFA1EFA0}" type="pres">
      <dgm:prSet presAssocID="{AB51D88B-3141-4415-B14E-94827925A316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63E98A-074D-452E-B279-5EC1DCED8298}" type="pres">
      <dgm:prSet presAssocID="{25E096A2-807D-49D1-B5A4-FF00251DAA87}" presName="sibTrans" presStyleLbl="node1" presStyleIdx="1" presStyleCnt="5"/>
      <dgm:spPr/>
      <dgm:t>
        <a:bodyPr/>
        <a:lstStyle/>
        <a:p>
          <a:endParaRPr lang="en-US"/>
        </a:p>
      </dgm:t>
    </dgm:pt>
    <dgm:pt modelId="{11A50242-E5FE-406E-A390-069183005328}" type="pres">
      <dgm:prSet presAssocID="{3958D404-43A1-46FF-B4F9-9350518660C7}" presName="dummy" presStyleCnt="0"/>
      <dgm:spPr/>
    </dgm:pt>
    <dgm:pt modelId="{169BF036-0DF4-4F86-812D-11A3150DECB4}" type="pres">
      <dgm:prSet presAssocID="{3958D404-43A1-46FF-B4F9-9350518660C7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EE77A4-3F6D-4C8F-9080-1CFB0620833B}" type="pres">
      <dgm:prSet presAssocID="{30AF2558-0CDD-4B6F-B187-54C49FC52FC1}" presName="sibTrans" presStyleLbl="node1" presStyleIdx="2" presStyleCnt="5"/>
      <dgm:spPr/>
      <dgm:t>
        <a:bodyPr/>
        <a:lstStyle/>
        <a:p>
          <a:endParaRPr lang="en-US"/>
        </a:p>
      </dgm:t>
    </dgm:pt>
    <dgm:pt modelId="{F952C2C4-BAC1-4A17-9D02-F49248C4FD64}" type="pres">
      <dgm:prSet presAssocID="{558D38CC-8BC4-41F2-B084-435E3BDDB124}" presName="dummy" presStyleCnt="0"/>
      <dgm:spPr/>
    </dgm:pt>
    <dgm:pt modelId="{68E970D7-4187-4C63-A5E5-482E3119604D}" type="pres">
      <dgm:prSet presAssocID="{558D38CC-8BC4-41F2-B084-435E3BDDB124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EB0F42-1557-4EC0-AF3F-FA832ECB73DF}" type="pres">
      <dgm:prSet presAssocID="{1D53053A-CDD3-4237-B582-D8474C2D50E2}" presName="sibTrans" presStyleLbl="node1" presStyleIdx="3" presStyleCnt="5"/>
      <dgm:spPr/>
      <dgm:t>
        <a:bodyPr/>
        <a:lstStyle/>
        <a:p>
          <a:endParaRPr lang="en-US"/>
        </a:p>
      </dgm:t>
    </dgm:pt>
    <dgm:pt modelId="{2EF8F286-C96C-410F-93E9-D8B99AB78B74}" type="pres">
      <dgm:prSet presAssocID="{C1D31ABF-20C5-422D-BCFD-BCB15C9EB9EC}" presName="dummy" presStyleCnt="0"/>
      <dgm:spPr/>
    </dgm:pt>
    <dgm:pt modelId="{15293C2D-969D-4B38-AC29-E87B8FBA86B9}" type="pres">
      <dgm:prSet presAssocID="{C1D31ABF-20C5-422D-BCFD-BCB15C9EB9EC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3DA549-6B12-425A-A700-54877F741052}" type="pres">
      <dgm:prSet presAssocID="{BB9F48D2-7FEF-4C98-BCF3-1331C2726A41}" presName="sibTrans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EC4AD65A-D1D9-4288-B837-E813937B5167}" type="presOf" srcId="{BB9F48D2-7FEF-4C98-BCF3-1331C2726A41}" destId="{B13DA549-6B12-425A-A700-54877F741052}" srcOrd="0" destOrd="0" presId="urn:microsoft.com/office/officeart/2005/8/layout/cycle1"/>
    <dgm:cxn modelId="{6A4857B6-7529-40ED-92BA-3998C35A3E42}" type="presOf" srcId="{30AF2558-0CDD-4B6F-B187-54C49FC52FC1}" destId="{25EE77A4-3F6D-4C8F-9080-1CFB0620833B}" srcOrd="0" destOrd="0" presId="urn:microsoft.com/office/officeart/2005/8/layout/cycle1"/>
    <dgm:cxn modelId="{CCE52039-DE0E-4B5A-AB6B-1C1786D2C783}" srcId="{FAB26D5C-CBF0-4B92-B847-C52129623A59}" destId="{3958D404-43A1-46FF-B4F9-9350518660C7}" srcOrd="2" destOrd="0" parTransId="{4CC19CA1-E53B-4285-B9DF-EC92BB72C307}" sibTransId="{30AF2558-0CDD-4B6F-B187-54C49FC52FC1}"/>
    <dgm:cxn modelId="{90554E77-043A-42B7-BDFE-527F6DD92865}" type="presOf" srcId="{1D53053A-CDD3-4237-B582-D8474C2D50E2}" destId="{C8EB0F42-1557-4EC0-AF3F-FA832ECB73DF}" srcOrd="0" destOrd="0" presId="urn:microsoft.com/office/officeart/2005/8/layout/cycle1"/>
    <dgm:cxn modelId="{A0F18BDC-4C0E-46B6-A4A1-B5F4C2E4C00F}" srcId="{FAB26D5C-CBF0-4B92-B847-C52129623A59}" destId="{A447D819-627A-4E3D-A98C-D7B0494711A7}" srcOrd="0" destOrd="0" parTransId="{0873D485-BCF8-43CD-AFEB-6917417C8201}" sibTransId="{5BC367A4-6541-4B31-A7E3-BD417E52A6B3}"/>
    <dgm:cxn modelId="{3A95A4D5-4E83-46C0-87B7-DCA8ACA53493}" type="presOf" srcId="{C1D31ABF-20C5-422D-BCFD-BCB15C9EB9EC}" destId="{15293C2D-969D-4B38-AC29-E87B8FBA86B9}" srcOrd="0" destOrd="0" presId="urn:microsoft.com/office/officeart/2005/8/layout/cycle1"/>
    <dgm:cxn modelId="{C48A48E8-A431-4FBE-AD10-721B28EBAAD0}" type="presOf" srcId="{A447D819-627A-4E3D-A98C-D7B0494711A7}" destId="{7AE63776-8759-4910-B193-361BA47B3D80}" srcOrd="0" destOrd="0" presId="urn:microsoft.com/office/officeart/2005/8/layout/cycle1"/>
    <dgm:cxn modelId="{B9455F27-7530-48A6-8B69-238D13584311}" srcId="{FAB26D5C-CBF0-4B92-B847-C52129623A59}" destId="{C1D31ABF-20C5-422D-BCFD-BCB15C9EB9EC}" srcOrd="4" destOrd="0" parTransId="{C1ECFC15-90DF-479A-AE2E-87DC53CFD92D}" sibTransId="{BB9F48D2-7FEF-4C98-BCF3-1331C2726A41}"/>
    <dgm:cxn modelId="{134ED951-BB38-4EF3-92BD-099259EB924B}" type="presOf" srcId="{FAB26D5C-CBF0-4B92-B847-C52129623A59}" destId="{62E41172-1F14-4213-9AE7-8B48466B8DBA}" srcOrd="0" destOrd="0" presId="urn:microsoft.com/office/officeart/2005/8/layout/cycle1"/>
    <dgm:cxn modelId="{B57D956D-E87C-41CD-8E07-C74AE0B71FB2}" type="presOf" srcId="{AB51D88B-3141-4415-B14E-94827925A316}" destId="{09D793B9-0AE2-4492-8399-AA6BCFA1EFA0}" srcOrd="0" destOrd="0" presId="urn:microsoft.com/office/officeart/2005/8/layout/cycle1"/>
    <dgm:cxn modelId="{8B055C36-D083-43FF-B128-017F3C723BB8}" type="presOf" srcId="{5BC367A4-6541-4B31-A7E3-BD417E52A6B3}" destId="{6510AF63-8CCA-4694-8879-FBB1A6183DF2}" srcOrd="0" destOrd="0" presId="urn:microsoft.com/office/officeart/2005/8/layout/cycle1"/>
    <dgm:cxn modelId="{29828059-F5D0-42C7-884B-039202AAA966}" type="presOf" srcId="{558D38CC-8BC4-41F2-B084-435E3BDDB124}" destId="{68E970D7-4187-4C63-A5E5-482E3119604D}" srcOrd="0" destOrd="0" presId="urn:microsoft.com/office/officeart/2005/8/layout/cycle1"/>
    <dgm:cxn modelId="{4B745650-A528-4FA2-BA19-A39F33FE9862}" srcId="{FAB26D5C-CBF0-4B92-B847-C52129623A59}" destId="{558D38CC-8BC4-41F2-B084-435E3BDDB124}" srcOrd="3" destOrd="0" parTransId="{E6DE38C2-F4EE-493C-8AB6-A44013EDA679}" sibTransId="{1D53053A-CDD3-4237-B582-D8474C2D50E2}"/>
    <dgm:cxn modelId="{D1432B3B-C8D7-497B-B90F-7A9B35FB80C2}" type="presOf" srcId="{3958D404-43A1-46FF-B4F9-9350518660C7}" destId="{169BF036-0DF4-4F86-812D-11A3150DECB4}" srcOrd="0" destOrd="0" presId="urn:microsoft.com/office/officeart/2005/8/layout/cycle1"/>
    <dgm:cxn modelId="{D47B3763-73E2-492E-A9EA-B6CF6F0DAE1C}" srcId="{FAB26D5C-CBF0-4B92-B847-C52129623A59}" destId="{AB51D88B-3141-4415-B14E-94827925A316}" srcOrd="1" destOrd="0" parTransId="{A44B64A1-0EFD-4FE7-81A3-CA539AFCD168}" sibTransId="{25E096A2-807D-49D1-B5A4-FF00251DAA87}"/>
    <dgm:cxn modelId="{0EC7D19D-B440-4ADA-A9AF-6843BD53924E}" type="presOf" srcId="{25E096A2-807D-49D1-B5A4-FF00251DAA87}" destId="{4B63E98A-074D-452E-B279-5EC1DCED8298}" srcOrd="0" destOrd="0" presId="urn:microsoft.com/office/officeart/2005/8/layout/cycle1"/>
    <dgm:cxn modelId="{081D456F-5881-409D-9DB7-063629B61D9B}" type="presParOf" srcId="{62E41172-1F14-4213-9AE7-8B48466B8DBA}" destId="{357B2A5D-D2CE-4315-8141-F9E84D68A9EF}" srcOrd="0" destOrd="0" presId="urn:microsoft.com/office/officeart/2005/8/layout/cycle1"/>
    <dgm:cxn modelId="{4F77604A-0A4A-42EE-AABA-C04785D59E4C}" type="presParOf" srcId="{62E41172-1F14-4213-9AE7-8B48466B8DBA}" destId="{7AE63776-8759-4910-B193-361BA47B3D80}" srcOrd="1" destOrd="0" presId="urn:microsoft.com/office/officeart/2005/8/layout/cycle1"/>
    <dgm:cxn modelId="{806D430E-E78D-4709-84F2-00AF8938E6B7}" type="presParOf" srcId="{62E41172-1F14-4213-9AE7-8B48466B8DBA}" destId="{6510AF63-8CCA-4694-8879-FBB1A6183DF2}" srcOrd="2" destOrd="0" presId="urn:microsoft.com/office/officeart/2005/8/layout/cycle1"/>
    <dgm:cxn modelId="{5AC8EE3B-A099-4AA7-99CD-802FC68C5CFA}" type="presParOf" srcId="{62E41172-1F14-4213-9AE7-8B48466B8DBA}" destId="{DA46414E-FEDD-4653-8F13-24F917F3E9CE}" srcOrd="3" destOrd="0" presId="urn:microsoft.com/office/officeart/2005/8/layout/cycle1"/>
    <dgm:cxn modelId="{A8F13037-7772-4A2B-901C-E9F51335F7CC}" type="presParOf" srcId="{62E41172-1F14-4213-9AE7-8B48466B8DBA}" destId="{09D793B9-0AE2-4492-8399-AA6BCFA1EFA0}" srcOrd="4" destOrd="0" presId="urn:microsoft.com/office/officeart/2005/8/layout/cycle1"/>
    <dgm:cxn modelId="{7BDECF76-EA2E-4A84-A742-90A7E23C7DF1}" type="presParOf" srcId="{62E41172-1F14-4213-9AE7-8B48466B8DBA}" destId="{4B63E98A-074D-452E-B279-5EC1DCED8298}" srcOrd="5" destOrd="0" presId="urn:microsoft.com/office/officeart/2005/8/layout/cycle1"/>
    <dgm:cxn modelId="{24D2C654-252E-4E74-BEF0-7056C9ACBEDB}" type="presParOf" srcId="{62E41172-1F14-4213-9AE7-8B48466B8DBA}" destId="{11A50242-E5FE-406E-A390-069183005328}" srcOrd="6" destOrd="0" presId="urn:microsoft.com/office/officeart/2005/8/layout/cycle1"/>
    <dgm:cxn modelId="{76C588B6-CD03-4135-9896-482890F0925A}" type="presParOf" srcId="{62E41172-1F14-4213-9AE7-8B48466B8DBA}" destId="{169BF036-0DF4-4F86-812D-11A3150DECB4}" srcOrd="7" destOrd="0" presId="urn:microsoft.com/office/officeart/2005/8/layout/cycle1"/>
    <dgm:cxn modelId="{B35EFEC3-3F6B-44D3-A7E8-1F1EF57BF54B}" type="presParOf" srcId="{62E41172-1F14-4213-9AE7-8B48466B8DBA}" destId="{25EE77A4-3F6D-4C8F-9080-1CFB0620833B}" srcOrd="8" destOrd="0" presId="urn:microsoft.com/office/officeart/2005/8/layout/cycle1"/>
    <dgm:cxn modelId="{7C4FF5BA-3476-4161-8C44-488110DD7CF3}" type="presParOf" srcId="{62E41172-1F14-4213-9AE7-8B48466B8DBA}" destId="{F952C2C4-BAC1-4A17-9D02-F49248C4FD64}" srcOrd="9" destOrd="0" presId="urn:microsoft.com/office/officeart/2005/8/layout/cycle1"/>
    <dgm:cxn modelId="{5EC27868-8A46-486A-AC86-BA07DA0AB5A6}" type="presParOf" srcId="{62E41172-1F14-4213-9AE7-8B48466B8DBA}" destId="{68E970D7-4187-4C63-A5E5-482E3119604D}" srcOrd="10" destOrd="0" presId="urn:microsoft.com/office/officeart/2005/8/layout/cycle1"/>
    <dgm:cxn modelId="{10EE3451-6EBC-4A7D-B2B5-76017EA04183}" type="presParOf" srcId="{62E41172-1F14-4213-9AE7-8B48466B8DBA}" destId="{C8EB0F42-1557-4EC0-AF3F-FA832ECB73DF}" srcOrd="11" destOrd="0" presId="urn:microsoft.com/office/officeart/2005/8/layout/cycle1"/>
    <dgm:cxn modelId="{750AE709-D793-4F9F-8D77-C6460141C5BC}" type="presParOf" srcId="{62E41172-1F14-4213-9AE7-8B48466B8DBA}" destId="{2EF8F286-C96C-410F-93E9-D8B99AB78B74}" srcOrd="12" destOrd="0" presId="urn:microsoft.com/office/officeart/2005/8/layout/cycle1"/>
    <dgm:cxn modelId="{4726701E-9644-4D36-BD08-DAC7D01BB2EC}" type="presParOf" srcId="{62E41172-1F14-4213-9AE7-8B48466B8DBA}" destId="{15293C2D-969D-4B38-AC29-E87B8FBA86B9}" srcOrd="13" destOrd="0" presId="urn:microsoft.com/office/officeart/2005/8/layout/cycle1"/>
    <dgm:cxn modelId="{DE26D6DC-D978-4A50-A0C2-530794499DF2}" type="presParOf" srcId="{62E41172-1F14-4213-9AE7-8B48466B8DBA}" destId="{B13DA549-6B12-425A-A700-54877F741052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AB26D5C-CBF0-4B92-B847-C52129623A59}" type="doc">
      <dgm:prSet loTypeId="urn:microsoft.com/office/officeart/2005/8/layout/cycle1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47D819-627A-4E3D-A98C-D7B0494711A7}">
      <dgm:prSet phldrT="[Text]"/>
      <dgm:spPr/>
      <dgm:t>
        <a:bodyPr/>
        <a:lstStyle/>
        <a:p>
          <a:r>
            <a:rPr lang="en-US" dirty="0" err="1" smtClean="0"/>
            <a:t>P</a:t>
          </a:r>
          <a:r>
            <a:rPr lang="en-US" baseline="-25000" dirty="0" err="1" smtClean="0"/>
            <a:t>r</a:t>
          </a:r>
          <a:r>
            <a:rPr lang="en-US" dirty="0" err="1" smtClean="0"/>
            <a:t>,S</a:t>
          </a:r>
          <a:r>
            <a:rPr lang="en-US" baseline="-25000" dirty="0" err="1" smtClean="0"/>
            <a:t>r</a:t>
          </a:r>
          <a:r>
            <a:rPr lang="en-US" dirty="0" smtClean="0"/>
            <a:t> </a:t>
          </a:r>
          <a:r>
            <a:rPr lang="en-US" dirty="0" err="1" smtClean="0"/>
            <a:t>i</a:t>
          </a:r>
          <a:r>
            <a:rPr lang="en-US" dirty="0" smtClean="0"/>
            <a:t> L</a:t>
          </a:r>
          <a:endParaRPr lang="en-US" dirty="0"/>
        </a:p>
      </dgm:t>
    </dgm:pt>
    <dgm:pt modelId="{0873D485-BCF8-43CD-AFEB-6917417C8201}" type="parTrans" cxnId="{A0F18BDC-4C0E-46B6-A4A1-B5F4C2E4C00F}">
      <dgm:prSet/>
      <dgm:spPr/>
      <dgm:t>
        <a:bodyPr/>
        <a:lstStyle/>
        <a:p>
          <a:endParaRPr lang="en-US"/>
        </a:p>
      </dgm:t>
    </dgm:pt>
    <dgm:pt modelId="{5BC367A4-6541-4B31-A7E3-BD417E52A6B3}" type="sibTrans" cxnId="{A0F18BDC-4C0E-46B6-A4A1-B5F4C2E4C00F}">
      <dgm:prSet/>
      <dgm:spPr/>
      <dgm:t>
        <a:bodyPr/>
        <a:lstStyle/>
        <a:p>
          <a:endParaRPr lang="en-US"/>
        </a:p>
      </dgm:t>
    </dgm:pt>
    <dgm:pt modelId="{AB51D88B-3141-4415-B14E-94827925A316}">
      <dgm:prSet phldrT="[Text]"/>
      <dgm:spPr/>
      <dgm:t>
        <a:bodyPr/>
        <a:lstStyle/>
        <a:p>
          <a:r>
            <a:rPr lang="en-US" dirty="0" smtClean="0"/>
            <a:t>P</a:t>
          </a:r>
          <a:endParaRPr lang="en-US" dirty="0"/>
        </a:p>
      </dgm:t>
    </dgm:pt>
    <dgm:pt modelId="{A44B64A1-0EFD-4FE7-81A3-CA539AFCD168}" type="parTrans" cxnId="{D47B3763-73E2-492E-A9EA-B6CF6F0DAE1C}">
      <dgm:prSet/>
      <dgm:spPr/>
      <dgm:t>
        <a:bodyPr/>
        <a:lstStyle/>
        <a:p>
          <a:endParaRPr lang="en-US"/>
        </a:p>
      </dgm:t>
    </dgm:pt>
    <dgm:pt modelId="{25E096A2-807D-49D1-B5A4-FF00251DAA87}" type="sibTrans" cxnId="{D47B3763-73E2-492E-A9EA-B6CF6F0DAE1C}">
      <dgm:prSet/>
      <dgm:spPr/>
      <dgm:t>
        <a:bodyPr/>
        <a:lstStyle/>
        <a:p>
          <a:endParaRPr lang="en-US"/>
        </a:p>
      </dgm:t>
    </dgm:pt>
    <dgm:pt modelId="{3958D404-43A1-46FF-B4F9-9350518660C7}">
      <dgm:prSet phldrT="[Text]"/>
      <dgm:spPr/>
      <dgm:t>
        <a:bodyPr/>
        <a:lstStyle/>
        <a:p>
          <a:r>
            <a:rPr lang="en-US" dirty="0" smtClean="0"/>
            <a:t>Q</a:t>
          </a:r>
          <a:endParaRPr lang="en-US" dirty="0"/>
        </a:p>
      </dgm:t>
    </dgm:pt>
    <dgm:pt modelId="{4CC19CA1-E53B-4285-B9DF-EC92BB72C307}" type="parTrans" cxnId="{CCE52039-DE0E-4B5A-AB6B-1C1786D2C783}">
      <dgm:prSet/>
      <dgm:spPr/>
      <dgm:t>
        <a:bodyPr/>
        <a:lstStyle/>
        <a:p>
          <a:endParaRPr lang="en-US"/>
        </a:p>
      </dgm:t>
    </dgm:pt>
    <dgm:pt modelId="{30AF2558-0CDD-4B6F-B187-54C49FC52FC1}" type="sibTrans" cxnId="{CCE52039-DE0E-4B5A-AB6B-1C1786D2C783}">
      <dgm:prSet/>
      <dgm:spPr/>
      <dgm:t>
        <a:bodyPr/>
        <a:lstStyle/>
        <a:p>
          <a:endParaRPr lang="en-US"/>
        </a:p>
      </dgm:t>
    </dgm:pt>
    <dgm:pt modelId="{558D38CC-8BC4-41F2-B084-435E3BDDB124}">
      <dgm:prSet phldrT="[Text]"/>
      <dgm:spPr/>
      <dgm:t>
        <a:bodyPr/>
        <a:lstStyle/>
        <a:p>
          <a:r>
            <a:rPr lang="en-US" dirty="0" smtClean="0"/>
            <a:t>N</a:t>
          </a:r>
          <a:r>
            <a:rPr lang="en-US" baseline="-25000" dirty="0" smtClean="0"/>
            <a:t>1</a:t>
          </a:r>
          <a:endParaRPr lang="en-US" baseline="-25000" dirty="0"/>
        </a:p>
      </dgm:t>
    </dgm:pt>
    <dgm:pt modelId="{E6DE38C2-F4EE-493C-8AB6-A44013EDA679}" type="parTrans" cxnId="{4B745650-A528-4FA2-BA19-A39F33FE9862}">
      <dgm:prSet/>
      <dgm:spPr/>
      <dgm:t>
        <a:bodyPr/>
        <a:lstStyle/>
        <a:p>
          <a:endParaRPr lang="en-US"/>
        </a:p>
      </dgm:t>
    </dgm:pt>
    <dgm:pt modelId="{1D53053A-CDD3-4237-B582-D8474C2D50E2}" type="sibTrans" cxnId="{4B745650-A528-4FA2-BA19-A39F33FE9862}">
      <dgm:prSet/>
      <dgm:spPr/>
      <dgm:t>
        <a:bodyPr/>
        <a:lstStyle/>
        <a:p>
          <a:endParaRPr lang="en-US"/>
        </a:p>
      </dgm:t>
    </dgm:pt>
    <dgm:pt modelId="{C1D31ABF-20C5-422D-BCFD-BCB15C9EB9EC}">
      <dgm:prSet phldrT="[Text]"/>
      <dgm:spPr/>
      <dgm:t>
        <a:bodyPr/>
        <a:lstStyle/>
        <a:p>
          <a:r>
            <a:rPr lang="en-US" dirty="0" smtClean="0"/>
            <a:t>N</a:t>
          </a:r>
          <a:endParaRPr lang="en-US" dirty="0"/>
        </a:p>
      </dgm:t>
    </dgm:pt>
    <dgm:pt modelId="{C1ECFC15-90DF-479A-AE2E-87DC53CFD92D}" type="parTrans" cxnId="{B9455F27-7530-48A6-8B69-238D13584311}">
      <dgm:prSet/>
      <dgm:spPr/>
      <dgm:t>
        <a:bodyPr/>
        <a:lstStyle/>
        <a:p>
          <a:endParaRPr lang="en-US"/>
        </a:p>
      </dgm:t>
    </dgm:pt>
    <dgm:pt modelId="{BB9F48D2-7FEF-4C98-BCF3-1331C2726A41}" type="sibTrans" cxnId="{B9455F27-7530-48A6-8B69-238D13584311}">
      <dgm:prSet/>
      <dgm:spPr/>
      <dgm:t>
        <a:bodyPr/>
        <a:lstStyle/>
        <a:p>
          <a:endParaRPr lang="en-US"/>
        </a:p>
      </dgm:t>
    </dgm:pt>
    <dgm:pt modelId="{62E41172-1F14-4213-9AE7-8B48466B8DBA}" type="pres">
      <dgm:prSet presAssocID="{FAB26D5C-CBF0-4B92-B847-C52129623A5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7B2A5D-D2CE-4315-8141-F9E84D68A9EF}" type="pres">
      <dgm:prSet presAssocID="{A447D819-627A-4E3D-A98C-D7B0494711A7}" presName="dummy" presStyleCnt="0"/>
      <dgm:spPr/>
    </dgm:pt>
    <dgm:pt modelId="{7AE63776-8759-4910-B193-361BA47B3D80}" type="pres">
      <dgm:prSet presAssocID="{A447D819-627A-4E3D-A98C-D7B0494711A7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10AF63-8CCA-4694-8879-FBB1A6183DF2}" type="pres">
      <dgm:prSet presAssocID="{5BC367A4-6541-4B31-A7E3-BD417E52A6B3}" presName="sibTrans" presStyleLbl="node1" presStyleIdx="0" presStyleCnt="5"/>
      <dgm:spPr/>
      <dgm:t>
        <a:bodyPr/>
        <a:lstStyle/>
        <a:p>
          <a:endParaRPr lang="en-US"/>
        </a:p>
      </dgm:t>
    </dgm:pt>
    <dgm:pt modelId="{DA46414E-FEDD-4653-8F13-24F917F3E9CE}" type="pres">
      <dgm:prSet presAssocID="{AB51D88B-3141-4415-B14E-94827925A316}" presName="dummy" presStyleCnt="0"/>
      <dgm:spPr/>
    </dgm:pt>
    <dgm:pt modelId="{09D793B9-0AE2-4492-8399-AA6BCFA1EFA0}" type="pres">
      <dgm:prSet presAssocID="{AB51D88B-3141-4415-B14E-94827925A316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63E98A-074D-452E-B279-5EC1DCED8298}" type="pres">
      <dgm:prSet presAssocID="{25E096A2-807D-49D1-B5A4-FF00251DAA87}" presName="sibTrans" presStyleLbl="node1" presStyleIdx="1" presStyleCnt="5"/>
      <dgm:spPr/>
      <dgm:t>
        <a:bodyPr/>
        <a:lstStyle/>
        <a:p>
          <a:endParaRPr lang="en-US"/>
        </a:p>
      </dgm:t>
    </dgm:pt>
    <dgm:pt modelId="{11A50242-E5FE-406E-A390-069183005328}" type="pres">
      <dgm:prSet presAssocID="{3958D404-43A1-46FF-B4F9-9350518660C7}" presName="dummy" presStyleCnt="0"/>
      <dgm:spPr/>
    </dgm:pt>
    <dgm:pt modelId="{169BF036-0DF4-4F86-812D-11A3150DECB4}" type="pres">
      <dgm:prSet presAssocID="{3958D404-43A1-46FF-B4F9-9350518660C7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EE77A4-3F6D-4C8F-9080-1CFB0620833B}" type="pres">
      <dgm:prSet presAssocID="{30AF2558-0CDD-4B6F-B187-54C49FC52FC1}" presName="sibTrans" presStyleLbl="node1" presStyleIdx="2" presStyleCnt="5"/>
      <dgm:spPr/>
      <dgm:t>
        <a:bodyPr/>
        <a:lstStyle/>
        <a:p>
          <a:endParaRPr lang="en-US"/>
        </a:p>
      </dgm:t>
    </dgm:pt>
    <dgm:pt modelId="{F952C2C4-BAC1-4A17-9D02-F49248C4FD64}" type="pres">
      <dgm:prSet presAssocID="{558D38CC-8BC4-41F2-B084-435E3BDDB124}" presName="dummy" presStyleCnt="0"/>
      <dgm:spPr/>
    </dgm:pt>
    <dgm:pt modelId="{68E970D7-4187-4C63-A5E5-482E3119604D}" type="pres">
      <dgm:prSet presAssocID="{558D38CC-8BC4-41F2-B084-435E3BDDB124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EB0F42-1557-4EC0-AF3F-FA832ECB73DF}" type="pres">
      <dgm:prSet presAssocID="{1D53053A-CDD3-4237-B582-D8474C2D50E2}" presName="sibTrans" presStyleLbl="node1" presStyleIdx="3" presStyleCnt="5"/>
      <dgm:spPr/>
      <dgm:t>
        <a:bodyPr/>
        <a:lstStyle/>
        <a:p>
          <a:endParaRPr lang="en-US"/>
        </a:p>
      </dgm:t>
    </dgm:pt>
    <dgm:pt modelId="{2EF8F286-C96C-410F-93E9-D8B99AB78B74}" type="pres">
      <dgm:prSet presAssocID="{C1D31ABF-20C5-422D-BCFD-BCB15C9EB9EC}" presName="dummy" presStyleCnt="0"/>
      <dgm:spPr/>
    </dgm:pt>
    <dgm:pt modelId="{15293C2D-969D-4B38-AC29-E87B8FBA86B9}" type="pres">
      <dgm:prSet presAssocID="{C1D31ABF-20C5-422D-BCFD-BCB15C9EB9EC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3DA549-6B12-425A-A700-54877F741052}" type="pres">
      <dgm:prSet presAssocID="{BB9F48D2-7FEF-4C98-BCF3-1331C2726A41}" presName="sibTrans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EC4AD65A-D1D9-4288-B837-E813937B5167}" type="presOf" srcId="{BB9F48D2-7FEF-4C98-BCF3-1331C2726A41}" destId="{B13DA549-6B12-425A-A700-54877F741052}" srcOrd="0" destOrd="0" presId="urn:microsoft.com/office/officeart/2005/8/layout/cycle1"/>
    <dgm:cxn modelId="{6A4857B6-7529-40ED-92BA-3998C35A3E42}" type="presOf" srcId="{30AF2558-0CDD-4B6F-B187-54C49FC52FC1}" destId="{25EE77A4-3F6D-4C8F-9080-1CFB0620833B}" srcOrd="0" destOrd="0" presId="urn:microsoft.com/office/officeart/2005/8/layout/cycle1"/>
    <dgm:cxn modelId="{CCE52039-DE0E-4B5A-AB6B-1C1786D2C783}" srcId="{FAB26D5C-CBF0-4B92-B847-C52129623A59}" destId="{3958D404-43A1-46FF-B4F9-9350518660C7}" srcOrd="2" destOrd="0" parTransId="{4CC19CA1-E53B-4285-B9DF-EC92BB72C307}" sibTransId="{30AF2558-0CDD-4B6F-B187-54C49FC52FC1}"/>
    <dgm:cxn modelId="{90554E77-043A-42B7-BDFE-527F6DD92865}" type="presOf" srcId="{1D53053A-CDD3-4237-B582-D8474C2D50E2}" destId="{C8EB0F42-1557-4EC0-AF3F-FA832ECB73DF}" srcOrd="0" destOrd="0" presId="urn:microsoft.com/office/officeart/2005/8/layout/cycle1"/>
    <dgm:cxn modelId="{A0F18BDC-4C0E-46B6-A4A1-B5F4C2E4C00F}" srcId="{FAB26D5C-CBF0-4B92-B847-C52129623A59}" destId="{A447D819-627A-4E3D-A98C-D7B0494711A7}" srcOrd="0" destOrd="0" parTransId="{0873D485-BCF8-43CD-AFEB-6917417C8201}" sibTransId="{5BC367A4-6541-4B31-A7E3-BD417E52A6B3}"/>
    <dgm:cxn modelId="{3A95A4D5-4E83-46C0-87B7-DCA8ACA53493}" type="presOf" srcId="{C1D31ABF-20C5-422D-BCFD-BCB15C9EB9EC}" destId="{15293C2D-969D-4B38-AC29-E87B8FBA86B9}" srcOrd="0" destOrd="0" presId="urn:microsoft.com/office/officeart/2005/8/layout/cycle1"/>
    <dgm:cxn modelId="{C48A48E8-A431-4FBE-AD10-721B28EBAAD0}" type="presOf" srcId="{A447D819-627A-4E3D-A98C-D7B0494711A7}" destId="{7AE63776-8759-4910-B193-361BA47B3D80}" srcOrd="0" destOrd="0" presId="urn:microsoft.com/office/officeart/2005/8/layout/cycle1"/>
    <dgm:cxn modelId="{B9455F27-7530-48A6-8B69-238D13584311}" srcId="{FAB26D5C-CBF0-4B92-B847-C52129623A59}" destId="{C1D31ABF-20C5-422D-BCFD-BCB15C9EB9EC}" srcOrd="4" destOrd="0" parTransId="{C1ECFC15-90DF-479A-AE2E-87DC53CFD92D}" sibTransId="{BB9F48D2-7FEF-4C98-BCF3-1331C2726A41}"/>
    <dgm:cxn modelId="{134ED951-BB38-4EF3-92BD-099259EB924B}" type="presOf" srcId="{FAB26D5C-CBF0-4B92-B847-C52129623A59}" destId="{62E41172-1F14-4213-9AE7-8B48466B8DBA}" srcOrd="0" destOrd="0" presId="urn:microsoft.com/office/officeart/2005/8/layout/cycle1"/>
    <dgm:cxn modelId="{B57D956D-E87C-41CD-8E07-C74AE0B71FB2}" type="presOf" srcId="{AB51D88B-3141-4415-B14E-94827925A316}" destId="{09D793B9-0AE2-4492-8399-AA6BCFA1EFA0}" srcOrd="0" destOrd="0" presId="urn:microsoft.com/office/officeart/2005/8/layout/cycle1"/>
    <dgm:cxn modelId="{8B055C36-D083-43FF-B128-017F3C723BB8}" type="presOf" srcId="{5BC367A4-6541-4B31-A7E3-BD417E52A6B3}" destId="{6510AF63-8CCA-4694-8879-FBB1A6183DF2}" srcOrd="0" destOrd="0" presId="urn:microsoft.com/office/officeart/2005/8/layout/cycle1"/>
    <dgm:cxn modelId="{29828059-F5D0-42C7-884B-039202AAA966}" type="presOf" srcId="{558D38CC-8BC4-41F2-B084-435E3BDDB124}" destId="{68E970D7-4187-4C63-A5E5-482E3119604D}" srcOrd="0" destOrd="0" presId="urn:microsoft.com/office/officeart/2005/8/layout/cycle1"/>
    <dgm:cxn modelId="{4B745650-A528-4FA2-BA19-A39F33FE9862}" srcId="{FAB26D5C-CBF0-4B92-B847-C52129623A59}" destId="{558D38CC-8BC4-41F2-B084-435E3BDDB124}" srcOrd="3" destOrd="0" parTransId="{E6DE38C2-F4EE-493C-8AB6-A44013EDA679}" sibTransId="{1D53053A-CDD3-4237-B582-D8474C2D50E2}"/>
    <dgm:cxn modelId="{D1432B3B-C8D7-497B-B90F-7A9B35FB80C2}" type="presOf" srcId="{3958D404-43A1-46FF-B4F9-9350518660C7}" destId="{169BF036-0DF4-4F86-812D-11A3150DECB4}" srcOrd="0" destOrd="0" presId="urn:microsoft.com/office/officeart/2005/8/layout/cycle1"/>
    <dgm:cxn modelId="{D47B3763-73E2-492E-A9EA-B6CF6F0DAE1C}" srcId="{FAB26D5C-CBF0-4B92-B847-C52129623A59}" destId="{AB51D88B-3141-4415-B14E-94827925A316}" srcOrd="1" destOrd="0" parTransId="{A44B64A1-0EFD-4FE7-81A3-CA539AFCD168}" sibTransId="{25E096A2-807D-49D1-B5A4-FF00251DAA87}"/>
    <dgm:cxn modelId="{0EC7D19D-B440-4ADA-A9AF-6843BD53924E}" type="presOf" srcId="{25E096A2-807D-49D1-B5A4-FF00251DAA87}" destId="{4B63E98A-074D-452E-B279-5EC1DCED8298}" srcOrd="0" destOrd="0" presId="urn:microsoft.com/office/officeart/2005/8/layout/cycle1"/>
    <dgm:cxn modelId="{081D456F-5881-409D-9DB7-063629B61D9B}" type="presParOf" srcId="{62E41172-1F14-4213-9AE7-8B48466B8DBA}" destId="{357B2A5D-D2CE-4315-8141-F9E84D68A9EF}" srcOrd="0" destOrd="0" presId="urn:microsoft.com/office/officeart/2005/8/layout/cycle1"/>
    <dgm:cxn modelId="{4F77604A-0A4A-42EE-AABA-C04785D59E4C}" type="presParOf" srcId="{62E41172-1F14-4213-9AE7-8B48466B8DBA}" destId="{7AE63776-8759-4910-B193-361BA47B3D80}" srcOrd="1" destOrd="0" presId="urn:microsoft.com/office/officeart/2005/8/layout/cycle1"/>
    <dgm:cxn modelId="{806D430E-E78D-4709-84F2-00AF8938E6B7}" type="presParOf" srcId="{62E41172-1F14-4213-9AE7-8B48466B8DBA}" destId="{6510AF63-8CCA-4694-8879-FBB1A6183DF2}" srcOrd="2" destOrd="0" presId="urn:microsoft.com/office/officeart/2005/8/layout/cycle1"/>
    <dgm:cxn modelId="{5AC8EE3B-A099-4AA7-99CD-802FC68C5CFA}" type="presParOf" srcId="{62E41172-1F14-4213-9AE7-8B48466B8DBA}" destId="{DA46414E-FEDD-4653-8F13-24F917F3E9CE}" srcOrd="3" destOrd="0" presId="urn:microsoft.com/office/officeart/2005/8/layout/cycle1"/>
    <dgm:cxn modelId="{A8F13037-7772-4A2B-901C-E9F51335F7CC}" type="presParOf" srcId="{62E41172-1F14-4213-9AE7-8B48466B8DBA}" destId="{09D793B9-0AE2-4492-8399-AA6BCFA1EFA0}" srcOrd="4" destOrd="0" presId="urn:microsoft.com/office/officeart/2005/8/layout/cycle1"/>
    <dgm:cxn modelId="{7BDECF76-EA2E-4A84-A742-90A7E23C7DF1}" type="presParOf" srcId="{62E41172-1F14-4213-9AE7-8B48466B8DBA}" destId="{4B63E98A-074D-452E-B279-5EC1DCED8298}" srcOrd="5" destOrd="0" presId="urn:microsoft.com/office/officeart/2005/8/layout/cycle1"/>
    <dgm:cxn modelId="{24D2C654-252E-4E74-BEF0-7056C9ACBEDB}" type="presParOf" srcId="{62E41172-1F14-4213-9AE7-8B48466B8DBA}" destId="{11A50242-E5FE-406E-A390-069183005328}" srcOrd="6" destOrd="0" presId="urn:microsoft.com/office/officeart/2005/8/layout/cycle1"/>
    <dgm:cxn modelId="{76C588B6-CD03-4135-9896-482890F0925A}" type="presParOf" srcId="{62E41172-1F14-4213-9AE7-8B48466B8DBA}" destId="{169BF036-0DF4-4F86-812D-11A3150DECB4}" srcOrd="7" destOrd="0" presId="urn:microsoft.com/office/officeart/2005/8/layout/cycle1"/>
    <dgm:cxn modelId="{B35EFEC3-3F6B-44D3-A7E8-1F1EF57BF54B}" type="presParOf" srcId="{62E41172-1F14-4213-9AE7-8B48466B8DBA}" destId="{25EE77A4-3F6D-4C8F-9080-1CFB0620833B}" srcOrd="8" destOrd="0" presId="urn:microsoft.com/office/officeart/2005/8/layout/cycle1"/>
    <dgm:cxn modelId="{7C4FF5BA-3476-4161-8C44-488110DD7CF3}" type="presParOf" srcId="{62E41172-1F14-4213-9AE7-8B48466B8DBA}" destId="{F952C2C4-BAC1-4A17-9D02-F49248C4FD64}" srcOrd="9" destOrd="0" presId="urn:microsoft.com/office/officeart/2005/8/layout/cycle1"/>
    <dgm:cxn modelId="{5EC27868-8A46-486A-AC86-BA07DA0AB5A6}" type="presParOf" srcId="{62E41172-1F14-4213-9AE7-8B48466B8DBA}" destId="{68E970D7-4187-4C63-A5E5-482E3119604D}" srcOrd="10" destOrd="0" presId="urn:microsoft.com/office/officeart/2005/8/layout/cycle1"/>
    <dgm:cxn modelId="{10EE3451-6EBC-4A7D-B2B5-76017EA04183}" type="presParOf" srcId="{62E41172-1F14-4213-9AE7-8B48466B8DBA}" destId="{C8EB0F42-1557-4EC0-AF3F-FA832ECB73DF}" srcOrd="11" destOrd="0" presId="urn:microsoft.com/office/officeart/2005/8/layout/cycle1"/>
    <dgm:cxn modelId="{750AE709-D793-4F9F-8D77-C6460141C5BC}" type="presParOf" srcId="{62E41172-1F14-4213-9AE7-8B48466B8DBA}" destId="{2EF8F286-C96C-410F-93E9-D8B99AB78B74}" srcOrd="12" destOrd="0" presId="urn:microsoft.com/office/officeart/2005/8/layout/cycle1"/>
    <dgm:cxn modelId="{4726701E-9644-4D36-BD08-DAC7D01BB2EC}" type="presParOf" srcId="{62E41172-1F14-4213-9AE7-8B48466B8DBA}" destId="{15293C2D-969D-4B38-AC29-E87B8FBA86B9}" srcOrd="13" destOrd="0" presId="urn:microsoft.com/office/officeart/2005/8/layout/cycle1"/>
    <dgm:cxn modelId="{DE26D6DC-D978-4A50-A0C2-530794499DF2}" type="presParOf" srcId="{62E41172-1F14-4213-9AE7-8B48466B8DBA}" destId="{B13DA549-6B12-425A-A700-54877F741052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AB26D5C-CBF0-4B92-B847-C52129623A59}" type="doc">
      <dgm:prSet loTypeId="urn:microsoft.com/office/officeart/2005/8/layout/cycle1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47D819-627A-4E3D-A98C-D7B0494711A7}">
      <dgm:prSet phldrT="[Text]"/>
      <dgm:spPr/>
      <dgm:t>
        <a:bodyPr/>
        <a:lstStyle/>
        <a:p>
          <a:r>
            <a:rPr lang="en-US" dirty="0" err="1" smtClean="0"/>
            <a:t>P</a:t>
          </a:r>
          <a:r>
            <a:rPr lang="en-US" baseline="-25000" dirty="0" err="1" smtClean="0"/>
            <a:t>r</a:t>
          </a:r>
          <a:r>
            <a:rPr lang="en-US" dirty="0" err="1" smtClean="0"/>
            <a:t>,S</a:t>
          </a:r>
          <a:r>
            <a:rPr lang="en-US" baseline="-25000" dirty="0" err="1" smtClean="0"/>
            <a:t>r</a:t>
          </a:r>
          <a:r>
            <a:rPr lang="en-US" dirty="0" smtClean="0"/>
            <a:t> </a:t>
          </a:r>
          <a:r>
            <a:rPr lang="en-US" dirty="0" err="1" smtClean="0"/>
            <a:t>i</a:t>
          </a:r>
          <a:r>
            <a:rPr lang="en-US" dirty="0" smtClean="0"/>
            <a:t> L</a:t>
          </a:r>
          <a:endParaRPr lang="en-US" dirty="0"/>
        </a:p>
      </dgm:t>
    </dgm:pt>
    <dgm:pt modelId="{0873D485-BCF8-43CD-AFEB-6917417C8201}" type="parTrans" cxnId="{A0F18BDC-4C0E-46B6-A4A1-B5F4C2E4C00F}">
      <dgm:prSet/>
      <dgm:spPr/>
      <dgm:t>
        <a:bodyPr/>
        <a:lstStyle/>
        <a:p>
          <a:endParaRPr lang="en-US"/>
        </a:p>
      </dgm:t>
    </dgm:pt>
    <dgm:pt modelId="{5BC367A4-6541-4B31-A7E3-BD417E52A6B3}" type="sibTrans" cxnId="{A0F18BDC-4C0E-46B6-A4A1-B5F4C2E4C00F}">
      <dgm:prSet/>
      <dgm:spPr/>
      <dgm:t>
        <a:bodyPr/>
        <a:lstStyle/>
        <a:p>
          <a:endParaRPr lang="en-US"/>
        </a:p>
      </dgm:t>
    </dgm:pt>
    <dgm:pt modelId="{AB51D88B-3141-4415-B14E-94827925A316}">
      <dgm:prSet phldrT="[Text]"/>
      <dgm:spPr/>
      <dgm:t>
        <a:bodyPr/>
        <a:lstStyle/>
        <a:p>
          <a:r>
            <a:rPr lang="en-US" dirty="0" smtClean="0"/>
            <a:t>P</a:t>
          </a:r>
          <a:endParaRPr lang="en-US" dirty="0"/>
        </a:p>
      </dgm:t>
    </dgm:pt>
    <dgm:pt modelId="{A44B64A1-0EFD-4FE7-81A3-CA539AFCD168}" type="parTrans" cxnId="{D47B3763-73E2-492E-A9EA-B6CF6F0DAE1C}">
      <dgm:prSet/>
      <dgm:spPr/>
      <dgm:t>
        <a:bodyPr/>
        <a:lstStyle/>
        <a:p>
          <a:endParaRPr lang="en-US"/>
        </a:p>
      </dgm:t>
    </dgm:pt>
    <dgm:pt modelId="{25E096A2-807D-49D1-B5A4-FF00251DAA87}" type="sibTrans" cxnId="{D47B3763-73E2-492E-A9EA-B6CF6F0DAE1C}">
      <dgm:prSet/>
      <dgm:spPr/>
      <dgm:t>
        <a:bodyPr/>
        <a:lstStyle/>
        <a:p>
          <a:endParaRPr lang="en-US"/>
        </a:p>
      </dgm:t>
    </dgm:pt>
    <dgm:pt modelId="{3958D404-43A1-46FF-B4F9-9350518660C7}">
      <dgm:prSet phldrT="[Text]"/>
      <dgm:spPr/>
      <dgm:t>
        <a:bodyPr/>
        <a:lstStyle/>
        <a:p>
          <a:r>
            <a:rPr lang="en-US" dirty="0" smtClean="0"/>
            <a:t>Q</a:t>
          </a:r>
          <a:endParaRPr lang="en-US" dirty="0"/>
        </a:p>
      </dgm:t>
    </dgm:pt>
    <dgm:pt modelId="{4CC19CA1-E53B-4285-B9DF-EC92BB72C307}" type="parTrans" cxnId="{CCE52039-DE0E-4B5A-AB6B-1C1786D2C783}">
      <dgm:prSet/>
      <dgm:spPr/>
      <dgm:t>
        <a:bodyPr/>
        <a:lstStyle/>
        <a:p>
          <a:endParaRPr lang="en-US"/>
        </a:p>
      </dgm:t>
    </dgm:pt>
    <dgm:pt modelId="{30AF2558-0CDD-4B6F-B187-54C49FC52FC1}" type="sibTrans" cxnId="{CCE52039-DE0E-4B5A-AB6B-1C1786D2C783}">
      <dgm:prSet/>
      <dgm:spPr/>
      <dgm:t>
        <a:bodyPr/>
        <a:lstStyle/>
        <a:p>
          <a:endParaRPr lang="en-US"/>
        </a:p>
      </dgm:t>
    </dgm:pt>
    <dgm:pt modelId="{558D38CC-8BC4-41F2-B084-435E3BDDB124}">
      <dgm:prSet phldrT="[Text]"/>
      <dgm:spPr/>
      <dgm:t>
        <a:bodyPr/>
        <a:lstStyle/>
        <a:p>
          <a:r>
            <a:rPr lang="en-US" dirty="0" smtClean="0"/>
            <a:t>N</a:t>
          </a:r>
          <a:r>
            <a:rPr lang="en-US" baseline="-25000" dirty="0" smtClean="0"/>
            <a:t>1</a:t>
          </a:r>
          <a:endParaRPr lang="en-US" baseline="-25000" dirty="0"/>
        </a:p>
      </dgm:t>
    </dgm:pt>
    <dgm:pt modelId="{E6DE38C2-F4EE-493C-8AB6-A44013EDA679}" type="parTrans" cxnId="{4B745650-A528-4FA2-BA19-A39F33FE9862}">
      <dgm:prSet/>
      <dgm:spPr/>
      <dgm:t>
        <a:bodyPr/>
        <a:lstStyle/>
        <a:p>
          <a:endParaRPr lang="en-US"/>
        </a:p>
      </dgm:t>
    </dgm:pt>
    <dgm:pt modelId="{1D53053A-CDD3-4237-B582-D8474C2D50E2}" type="sibTrans" cxnId="{4B745650-A528-4FA2-BA19-A39F33FE9862}">
      <dgm:prSet/>
      <dgm:spPr/>
      <dgm:t>
        <a:bodyPr/>
        <a:lstStyle/>
        <a:p>
          <a:endParaRPr lang="en-US"/>
        </a:p>
      </dgm:t>
    </dgm:pt>
    <dgm:pt modelId="{C1D31ABF-20C5-422D-BCFD-BCB15C9EB9EC}">
      <dgm:prSet phldrT="[Text]"/>
      <dgm:spPr/>
      <dgm:t>
        <a:bodyPr/>
        <a:lstStyle/>
        <a:p>
          <a:r>
            <a:rPr lang="en-US" dirty="0" smtClean="0"/>
            <a:t>N</a:t>
          </a:r>
          <a:endParaRPr lang="en-US" dirty="0"/>
        </a:p>
      </dgm:t>
    </dgm:pt>
    <dgm:pt modelId="{C1ECFC15-90DF-479A-AE2E-87DC53CFD92D}" type="parTrans" cxnId="{B9455F27-7530-48A6-8B69-238D13584311}">
      <dgm:prSet/>
      <dgm:spPr/>
      <dgm:t>
        <a:bodyPr/>
        <a:lstStyle/>
        <a:p>
          <a:endParaRPr lang="en-US"/>
        </a:p>
      </dgm:t>
    </dgm:pt>
    <dgm:pt modelId="{BB9F48D2-7FEF-4C98-BCF3-1331C2726A41}" type="sibTrans" cxnId="{B9455F27-7530-48A6-8B69-238D13584311}">
      <dgm:prSet/>
      <dgm:spPr/>
      <dgm:t>
        <a:bodyPr/>
        <a:lstStyle/>
        <a:p>
          <a:endParaRPr lang="en-US"/>
        </a:p>
      </dgm:t>
    </dgm:pt>
    <dgm:pt modelId="{62E41172-1F14-4213-9AE7-8B48466B8DBA}" type="pres">
      <dgm:prSet presAssocID="{FAB26D5C-CBF0-4B92-B847-C52129623A5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7B2A5D-D2CE-4315-8141-F9E84D68A9EF}" type="pres">
      <dgm:prSet presAssocID="{A447D819-627A-4E3D-A98C-D7B0494711A7}" presName="dummy" presStyleCnt="0"/>
      <dgm:spPr/>
    </dgm:pt>
    <dgm:pt modelId="{7AE63776-8759-4910-B193-361BA47B3D80}" type="pres">
      <dgm:prSet presAssocID="{A447D819-627A-4E3D-A98C-D7B0494711A7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10AF63-8CCA-4694-8879-FBB1A6183DF2}" type="pres">
      <dgm:prSet presAssocID="{5BC367A4-6541-4B31-A7E3-BD417E52A6B3}" presName="sibTrans" presStyleLbl="node1" presStyleIdx="0" presStyleCnt="5"/>
      <dgm:spPr/>
      <dgm:t>
        <a:bodyPr/>
        <a:lstStyle/>
        <a:p>
          <a:endParaRPr lang="en-US"/>
        </a:p>
      </dgm:t>
    </dgm:pt>
    <dgm:pt modelId="{DA46414E-FEDD-4653-8F13-24F917F3E9CE}" type="pres">
      <dgm:prSet presAssocID="{AB51D88B-3141-4415-B14E-94827925A316}" presName="dummy" presStyleCnt="0"/>
      <dgm:spPr/>
    </dgm:pt>
    <dgm:pt modelId="{09D793B9-0AE2-4492-8399-AA6BCFA1EFA0}" type="pres">
      <dgm:prSet presAssocID="{AB51D88B-3141-4415-B14E-94827925A316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63E98A-074D-452E-B279-5EC1DCED8298}" type="pres">
      <dgm:prSet presAssocID="{25E096A2-807D-49D1-B5A4-FF00251DAA87}" presName="sibTrans" presStyleLbl="node1" presStyleIdx="1" presStyleCnt="5"/>
      <dgm:spPr/>
      <dgm:t>
        <a:bodyPr/>
        <a:lstStyle/>
        <a:p>
          <a:endParaRPr lang="en-US"/>
        </a:p>
      </dgm:t>
    </dgm:pt>
    <dgm:pt modelId="{11A50242-E5FE-406E-A390-069183005328}" type="pres">
      <dgm:prSet presAssocID="{3958D404-43A1-46FF-B4F9-9350518660C7}" presName="dummy" presStyleCnt="0"/>
      <dgm:spPr/>
    </dgm:pt>
    <dgm:pt modelId="{169BF036-0DF4-4F86-812D-11A3150DECB4}" type="pres">
      <dgm:prSet presAssocID="{3958D404-43A1-46FF-B4F9-9350518660C7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EE77A4-3F6D-4C8F-9080-1CFB0620833B}" type="pres">
      <dgm:prSet presAssocID="{30AF2558-0CDD-4B6F-B187-54C49FC52FC1}" presName="sibTrans" presStyleLbl="node1" presStyleIdx="2" presStyleCnt="5"/>
      <dgm:spPr/>
      <dgm:t>
        <a:bodyPr/>
        <a:lstStyle/>
        <a:p>
          <a:endParaRPr lang="en-US"/>
        </a:p>
      </dgm:t>
    </dgm:pt>
    <dgm:pt modelId="{F952C2C4-BAC1-4A17-9D02-F49248C4FD64}" type="pres">
      <dgm:prSet presAssocID="{558D38CC-8BC4-41F2-B084-435E3BDDB124}" presName="dummy" presStyleCnt="0"/>
      <dgm:spPr/>
    </dgm:pt>
    <dgm:pt modelId="{68E970D7-4187-4C63-A5E5-482E3119604D}" type="pres">
      <dgm:prSet presAssocID="{558D38CC-8BC4-41F2-B084-435E3BDDB124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EB0F42-1557-4EC0-AF3F-FA832ECB73DF}" type="pres">
      <dgm:prSet presAssocID="{1D53053A-CDD3-4237-B582-D8474C2D50E2}" presName="sibTrans" presStyleLbl="node1" presStyleIdx="3" presStyleCnt="5"/>
      <dgm:spPr/>
      <dgm:t>
        <a:bodyPr/>
        <a:lstStyle/>
        <a:p>
          <a:endParaRPr lang="en-US"/>
        </a:p>
      </dgm:t>
    </dgm:pt>
    <dgm:pt modelId="{2EF8F286-C96C-410F-93E9-D8B99AB78B74}" type="pres">
      <dgm:prSet presAssocID="{C1D31ABF-20C5-422D-BCFD-BCB15C9EB9EC}" presName="dummy" presStyleCnt="0"/>
      <dgm:spPr/>
    </dgm:pt>
    <dgm:pt modelId="{15293C2D-969D-4B38-AC29-E87B8FBA86B9}" type="pres">
      <dgm:prSet presAssocID="{C1D31ABF-20C5-422D-BCFD-BCB15C9EB9EC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3DA549-6B12-425A-A700-54877F741052}" type="pres">
      <dgm:prSet presAssocID="{BB9F48D2-7FEF-4C98-BCF3-1331C2726A41}" presName="sibTrans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EC4AD65A-D1D9-4288-B837-E813937B5167}" type="presOf" srcId="{BB9F48D2-7FEF-4C98-BCF3-1331C2726A41}" destId="{B13DA549-6B12-425A-A700-54877F741052}" srcOrd="0" destOrd="0" presId="urn:microsoft.com/office/officeart/2005/8/layout/cycle1"/>
    <dgm:cxn modelId="{6A4857B6-7529-40ED-92BA-3998C35A3E42}" type="presOf" srcId="{30AF2558-0CDD-4B6F-B187-54C49FC52FC1}" destId="{25EE77A4-3F6D-4C8F-9080-1CFB0620833B}" srcOrd="0" destOrd="0" presId="urn:microsoft.com/office/officeart/2005/8/layout/cycle1"/>
    <dgm:cxn modelId="{CCE52039-DE0E-4B5A-AB6B-1C1786D2C783}" srcId="{FAB26D5C-CBF0-4B92-B847-C52129623A59}" destId="{3958D404-43A1-46FF-B4F9-9350518660C7}" srcOrd="2" destOrd="0" parTransId="{4CC19CA1-E53B-4285-B9DF-EC92BB72C307}" sibTransId="{30AF2558-0CDD-4B6F-B187-54C49FC52FC1}"/>
    <dgm:cxn modelId="{90554E77-043A-42B7-BDFE-527F6DD92865}" type="presOf" srcId="{1D53053A-CDD3-4237-B582-D8474C2D50E2}" destId="{C8EB0F42-1557-4EC0-AF3F-FA832ECB73DF}" srcOrd="0" destOrd="0" presId="urn:microsoft.com/office/officeart/2005/8/layout/cycle1"/>
    <dgm:cxn modelId="{A0F18BDC-4C0E-46B6-A4A1-B5F4C2E4C00F}" srcId="{FAB26D5C-CBF0-4B92-B847-C52129623A59}" destId="{A447D819-627A-4E3D-A98C-D7B0494711A7}" srcOrd="0" destOrd="0" parTransId="{0873D485-BCF8-43CD-AFEB-6917417C8201}" sibTransId="{5BC367A4-6541-4B31-A7E3-BD417E52A6B3}"/>
    <dgm:cxn modelId="{3A95A4D5-4E83-46C0-87B7-DCA8ACA53493}" type="presOf" srcId="{C1D31ABF-20C5-422D-BCFD-BCB15C9EB9EC}" destId="{15293C2D-969D-4B38-AC29-E87B8FBA86B9}" srcOrd="0" destOrd="0" presId="urn:microsoft.com/office/officeart/2005/8/layout/cycle1"/>
    <dgm:cxn modelId="{C48A48E8-A431-4FBE-AD10-721B28EBAAD0}" type="presOf" srcId="{A447D819-627A-4E3D-A98C-D7B0494711A7}" destId="{7AE63776-8759-4910-B193-361BA47B3D80}" srcOrd="0" destOrd="0" presId="urn:microsoft.com/office/officeart/2005/8/layout/cycle1"/>
    <dgm:cxn modelId="{B9455F27-7530-48A6-8B69-238D13584311}" srcId="{FAB26D5C-CBF0-4B92-B847-C52129623A59}" destId="{C1D31ABF-20C5-422D-BCFD-BCB15C9EB9EC}" srcOrd="4" destOrd="0" parTransId="{C1ECFC15-90DF-479A-AE2E-87DC53CFD92D}" sibTransId="{BB9F48D2-7FEF-4C98-BCF3-1331C2726A41}"/>
    <dgm:cxn modelId="{134ED951-BB38-4EF3-92BD-099259EB924B}" type="presOf" srcId="{FAB26D5C-CBF0-4B92-B847-C52129623A59}" destId="{62E41172-1F14-4213-9AE7-8B48466B8DBA}" srcOrd="0" destOrd="0" presId="urn:microsoft.com/office/officeart/2005/8/layout/cycle1"/>
    <dgm:cxn modelId="{B57D956D-E87C-41CD-8E07-C74AE0B71FB2}" type="presOf" srcId="{AB51D88B-3141-4415-B14E-94827925A316}" destId="{09D793B9-0AE2-4492-8399-AA6BCFA1EFA0}" srcOrd="0" destOrd="0" presId="urn:microsoft.com/office/officeart/2005/8/layout/cycle1"/>
    <dgm:cxn modelId="{8B055C36-D083-43FF-B128-017F3C723BB8}" type="presOf" srcId="{5BC367A4-6541-4B31-A7E3-BD417E52A6B3}" destId="{6510AF63-8CCA-4694-8879-FBB1A6183DF2}" srcOrd="0" destOrd="0" presId="urn:microsoft.com/office/officeart/2005/8/layout/cycle1"/>
    <dgm:cxn modelId="{29828059-F5D0-42C7-884B-039202AAA966}" type="presOf" srcId="{558D38CC-8BC4-41F2-B084-435E3BDDB124}" destId="{68E970D7-4187-4C63-A5E5-482E3119604D}" srcOrd="0" destOrd="0" presId="urn:microsoft.com/office/officeart/2005/8/layout/cycle1"/>
    <dgm:cxn modelId="{4B745650-A528-4FA2-BA19-A39F33FE9862}" srcId="{FAB26D5C-CBF0-4B92-B847-C52129623A59}" destId="{558D38CC-8BC4-41F2-B084-435E3BDDB124}" srcOrd="3" destOrd="0" parTransId="{E6DE38C2-F4EE-493C-8AB6-A44013EDA679}" sibTransId="{1D53053A-CDD3-4237-B582-D8474C2D50E2}"/>
    <dgm:cxn modelId="{D1432B3B-C8D7-497B-B90F-7A9B35FB80C2}" type="presOf" srcId="{3958D404-43A1-46FF-B4F9-9350518660C7}" destId="{169BF036-0DF4-4F86-812D-11A3150DECB4}" srcOrd="0" destOrd="0" presId="urn:microsoft.com/office/officeart/2005/8/layout/cycle1"/>
    <dgm:cxn modelId="{D47B3763-73E2-492E-A9EA-B6CF6F0DAE1C}" srcId="{FAB26D5C-CBF0-4B92-B847-C52129623A59}" destId="{AB51D88B-3141-4415-B14E-94827925A316}" srcOrd="1" destOrd="0" parTransId="{A44B64A1-0EFD-4FE7-81A3-CA539AFCD168}" sibTransId="{25E096A2-807D-49D1-B5A4-FF00251DAA87}"/>
    <dgm:cxn modelId="{0EC7D19D-B440-4ADA-A9AF-6843BD53924E}" type="presOf" srcId="{25E096A2-807D-49D1-B5A4-FF00251DAA87}" destId="{4B63E98A-074D-452E-B279-5EC1DCED8298}" srcOrd="0" destOrd="0" presId="urn:microsoft.com/office/officeart/2005/8/layout/cycle1"/>
    <dgm:cxn modelId="{081D456F-5881-409D-9DB7-063629B61D9B}" type="presParOf" srcId="{62E41172-1F14-4213-9AE7-8B48466B8DBA}" destId="{357B2A5D-D2CE-4315-8141-F9E84D68A9EF}" srcOrd="0" destOrd="0" presId="urn:microsoft.com/office/officeart/2005/8/layout/cycle1"/>
    <dgm:cxn modelId="{4F77604A-0A4A-42EE-AABA-C04785D59E4C}" type="presParOf" srcId="{62E41172-1F14-4213-9AE7-8B48466B8DBA}" destId="{7AE63776-8759-4910-B193-361BA47B3D80}" srcOrd="1" destOrd="0" presId="urn:microsoft.com/office/officeart/2005/8/layout/cycle1"/>
    <dgm:cxn modelId="{806D430E-E78D-4709-84F2-00AF8938E6B7}" type="presParOf" srcId="{62E41172-1F14-4213-9AE7-8B48466B8DBA}" destId="{6510AF63-8CCA-4694-8879-FBB1A6183DF2}" srcOrd="2" destOrd="0" presId="urn:microsoft.com/office/officeart/2005/8/layout/cycle1"/>
    <dgm:cxn modelId="{5AC8EE3B-A099-4AA7-99CD-802FC68C5CFA}" type="presParOf" srcId="{62E41172-1F14-4213-9AE7-8B48466B8DBA}" destId="{DA46414E-FEDD-4653-8F13-24F917F3E9CE}" srcOrd="3" destOrd="0" presId="urn:microsoft.com/office/officeart/2005/8/layout/cycle1"/>
    <dgm:cxn modelId="{A8F13037-7772-4A2B-901C-E9F51335F7CC}" type="presParOf" srcId="{62E41172-1F14-4213-9AE7-8B48466B8DBA}" destId="{09D793B9-0AE2-4492-8399-AA6BCFA1EFA0}" srcOrd="4" destOrd="0" presId="urn:microsoft.com/office/officeart/2005/8/layout/cycle1"/>
    <dgm:cxn modelId="{7BDECF76-EA2E-4A84-A742-90A7E23C7DF1}" type="presParOf" srcId="{62E41172-1F14-4213-9AE7-8B48466B8DBA}" destId="{4B63E98A-074D-452E-B279-5EC1DCED8298}" srcOrd="5" destOrd="0" presId="urn:microsoft.com/office/officeart/2005/8/layout/cycle1"/>
    <dgm:cxn modelId="{24D2C654-252E-4E74-BEF0-7056C9ACBEDB}" type="presParOf" srcId="{62E41172-1F14-4213-9AE7-8B48466B8DBA}" destId="{11A50242-E5FE-406E-A390-069183005328}" srcOrd="6" destOrd="0" presId="urn:microsoft.com/office/officeart/2005/8/layout/cycle1"/>
    <dgm:cxn modelId="{76C588B6-CD03-4135-9896-482890F0925A}" type="presParOf" srcId="{62E41172-1F14-4213-9AE7-8B48466B8DBA}" destId="{169BF036-0DF4-4F86-812D-11A3150DECB4}" srcOrd="7" destOrd="0" presId="urn:microsoft.com/office/officeart/2005/8/layout/cycle1"/>
    <dgm:cxn modelId="{B35EFEC3-3F6B-44D3-A7E8-1F1EF57BF54B}" type="presParOf" srcId="{62E41172-1F14-4213-9AE7-8B48466B8DBA}" destId="{25EE77A4-3F6D-4C8F-9080-1CFB0620833B}" srcOrd="8" destOrd="0" presId="urn:microsoft.com/office/officeart/2005/8/layout/cycle1"/>
    <dgm:cxn modelId="{7C4FF5BA-3476-4161-8C44-488110DD7CF3}" type="presParOf" srcId="{62E41172-1F14-4213-9AE7-8B48466B8DBA}" destId="{F952C2C4-BAC1-4A17-9D02-F49248C4FD64}" srcOrd="9" destOrd="0" presId="urn:microsoft.com/office/officeart/2005/8/layout/cycle1"/>
    <dgm:cxn modelId="{5EC27868-8A46-486A-AC86-BA07DA0AB5A6}" type="presParOf" srcId="{62E41172-1F14-4213-9AE7-8B48466B8DBA}" destId="{68E970D7-4187-4C63-A5E5-482E3119604D}" srcOrd="10" destOrd="0" presId="urn:microsoft.com/office/officeart/2005/8/layout/cycle1"/>
    <dgm:cxn modelId="{10EE3451-6EBC-4A7D-B2B5-76017EA04183}" type="presParOf" srcId="{62E41172-1F14-4213-9AE7-8B48466B8DBA}" destId="{C8EB0F42-1557-4EC0-AF3F-FA832ECB73DF}" srcOrd="11" destOrd="0" presId="urn:microsoft.com/office/officeart/2005/8/layout/cycle1"/>
    <dgm:cxn modelId="{750AE709-D793-4F9F-8D77-C6460141C5BC}" type="presParOf" srcId="{62E41172-1F14-4213-9AE7-8B48466B8DBA}" destId="{2EF8F286-C96C-410F-93E9-D8B99AB78B74}" srcOrd="12" destOrd="0" presId="urn:microsoft.com/office/officeart/2005/8/layout/cycle1"/>
    <dgm:cxn modelId="{4726701E-9644-4D36-BD08-DAC7D01BB2EC}" type="presParOf" srcId="{62E41172-1F14-4213-9AE7-8B48466B8DBA}" destId="{15293C2D-969D-4B38-AC29-E87B8FBA86B9}" srcOrd="13" destOrd="0" presId="urn:microsoft.com/office/officeart/2005/8/layout/cycle1"/>
    <dgm:cxn modelId="{DE26D6DC-D978-4A50-A0C2-530794499DF2}" type="presParOf" srcId="{62E41172-1F14-4213-9AE7-8B48466B8DBA}" destId="{B13DA549-6B12-425A-A700-54877F741052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E63776-8759-4910-B193-361BA47B3D80}">
      <dsp:nvSpPr>
        <dsp:cNvPr id="0" name=""/>
        <dsp:cNvSpPr/>
      </dsp:nvSpPr>
      <dsp:spPr>
        <a:xfrm>
          <a:off x="1602950" y="122914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P</a:t>
          </a:r>
          <a:r>
            <a:rPr lang="en-US" sz="2100" kern="1200" baseline="-25000" dirty="0" err="1" smtClean="0"/>
            <a:t>r</a:t>
          </a:r>
          <a:r>
            <a:rPr lang="en-US" sz="2100" kern="1200" dirty="0" err="1" smtClean="0"/>
            <a:t>,S</a:t>
          </a:r>
          <a:r>
            <a:rPr lang="en-US" sz="2100" kern="1200" baseline="-25000" dirty="0" err="1" smtClean="0"/>
            <a:t>r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i</a:t>
          </a:r>
          <a:r>
            <a:rPr lang="en-US" sz="2100" kern="1200" dirty="0" smtClean="0"/>
            <a:t> L</a:t>
          </a:r>
          <a:endParaRPr lang="en-US" sz="2100" kern="1200" dirty="0"/>
        </a:p>
      </dsp:txBody>
      <dsp:txXfrm>
        <a:off x="1602950" y="122914"/>
        <a:ext cx="625044" cy="625044"/>
      </dsp:txXfrm>
    </dsp:sp>
    <dsp:sp modelId="{6510AF63-8CCA-4694-8879-FBB1A6183DF2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21294783"/>
            <a:gd name="adj4" fmla="val 19764888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9D793B9-0AE2-4492-8399-AA6BCFA1EFA0}">
      <dsp:nvSpPr>
        <dsp:cNvPr id="0" name=""/>
        <dsp:cNvSpPr/>
      </dsp:nvSpPr>
      <dsp:spPr>
        <a:xfrm>
          <a:off x="1981135" y="1286848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P</a:t>
          </a:r>
          <a:endParaRPr lang="en-US" sz="2100" kern="1200" dirty="0"/>
        </a:p>
      </dsp:txBody>
      <dsp:txXfrm>
        <a:off x="1981135" y="1286848"/>
        <a:ext cx="625044" cy="625044"/>
      </dsp:txXfrm>
    </dsp:sp>
    <dsp:sp modelId="{4B63E98A-074D-452E-B279-5EC1DCED8298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4016296"/>
            <a:gd name="adj4" fmla="val 2251966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69BF036-0DF4-4F86-812D-11A3150DECB4}">
      <dsp:nvSpPr>
        <dsp:cNvPr id="0" name=""/>
        <dsp:cNvSpPr/>
      </dsp:nvSpPr>
      <dsp:spPr>
        <a:xfrm>
          <a:off x="991033" y="2006199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Q</a:t>
          </a:r>
          <a:endParaRPr lang="en-US" sz="2100" kern="1200" dirty="0"/>
        </a:p>
      </dsp:txBody>
      <dsp:txXfrm>
        <a:off x="991033" y="2006199"/>
        <a:ext cx="625044" cy="625044"/>
      </dsp:txXfrm>
    </dsp:sp>
    <dsp:sp modelId="{25EE77A4-3F6D-4C8F-9080-1CFB0620833B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8212500"/>
            <a:gd name="adj4" fmla="val 6448170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8E970D7-4187-4C63-A5E5-482E3119604D}">
      <dsp:nvSpPr>
        <dsp:cNvPr id="0" name=""/>
        <dsp:cNvSpPr/>
      </dsp:nvSpPr>
      <dsp:spPr>
        <a:xfrm>
          <a:off x="931" y="1286848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N</a:t>
          </a:r>
          <a:r>
            <a:rPr lang="en-US" sz="2100" kern="1200" baseline="-25000" dirty="0" smtClean="0"/>
            <a:t>1</a:t>
          </a:r>
          <a:endParaRPr lang="en-US" sz="2100" kern="1200" baseline="-25000" dirty="0"/>
        </a:p>
      </dsp:txBody>
      <dsp:txXfrm>
        <a:off x="931" y="1286848"/>
        <a:ext cx="625044" cy="625044"/>
      </dsp:txXfrm>
    </dsp:sp>
    <dsp:sp modelId="{C8EB0F42-1557-4EC0-AF3F-FA832ECB73DF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12299577"/>
            <a:gd name="adj4" fmla="val 10769682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5293C2D-969D-4B38-AC29-E87B8FBA86B9}">
      <dsp:nvSpPr>
        <dsp:cNvPr id="0" name=""/>
        <dsp:cNvSpPr/>
      </dsp:nvSpPr>
      <dsp:spPr>
        <a:xfrm>
          <a:off x="379117" y="122914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N</a:t>
          </a:r>
          <a:endParaRPr lang="en-US" sz="2100" kern="1200" dirty="0"/>
        </a:p>
      </dsp:txBody>
      <dsp:txXfrm>
        <a:off x="379117" y="122914"/>
        <a:ext cx="625044" cy="625044"/>
      </dsp:txXfrm>
    </dsp:sp>
    <dsp:sp modelId="{B13DA549-6B12-425A-A700-54877F741052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16867279"/>
            <a:gd name="adj4" fmla="val 15197186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E63776-8759-4910-B193-361BA47B3D80}">
      <dsp:nvSpPr>
        <dsp:cNvPr id="0" name=""/>
        <dsp:cNvSpPr/>
      </dsp:nvSpPr>
      <dsp:spPr>
        <a:xfrm>
          <a:off x="1602950" y="122914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P</a:t>
          </a:r>
          <a:r>
            <a:rPr lang="en-US" sz="2100" kern="1200" baseline="-25000" dirty="0" err="1" smtClean="0"/>
            <a:t>r</a:t>
          </a:r>
          <a:r>
            <a:rPr lang="en-US" sz="2100" kern="1200" dirty="0" err="1" smtClean="0"/>
            <a:t>,S</a:t>
          </a:r>
          <a:r>
            <a:rPr lang="en-US" sz="2100" kern="1200" baseline="-25000" dirty="0" err="1" smtClean="0"/>
            <a:t>r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i</a:t>
          </a:r>
          <a:r>
            <a:rPr lang="en-US" sz="2100" kern="1200" dirty="0" smtClean="0"/>
            <a:t> L</a:t>
          </a:r>
          <a:endParaRPr lang="en-US" sz="2100" kern="1200" dirty="0"/>
        </a:p>
      </dsp:txBody>
      <dsp:txXfrm>
        <a:off x="1602950" y="122914"/>
        <a:ext cx="625044" cy="625044"/>
      </dsp:txXfrm>
    </dsp:sp>
    <dsp:sp modelId="{6510AF63-8CCA-4694-8879-FBB1A6183DF2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21294783"/>
            <a:gd name="adj4" fmla="val 19764888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9D793B9-0AE2-4492-8399-AA6BCFA1EFA0}">
      <dsp:nvSpPr>
        <dsp:cNvPr id="0" name=""/>
        <dsp:cNvSpPr/>
      </dsp:nvSpPr>
      <dsp:spPr>
        <a:xfrm>
          <a:off x="1981135" y="1286848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P</a:t>
          </a:r>
          <a:endParaRPr lang="en-US" sz="2100" kern="1200" dirty="0"/>
        </a:p>
      </dsp:txBody>
      <dsp:txXfrm>
        <a:off x="1981135" y="1286848"/>
        <a:ext cx="625044" cy="625044"/>
      </dsp:txXfrm>
    </dsp:sp>
    <dsp:sp modelId="{4B63E98A-074D-452E-B279-5EC1DCED8298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4016296"/>
            <a:gd name="adj4" fmla="val 2251966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69BF036-0DF4-4F86-812D-11A3150DECB4}">
      <dsp:nvSpPr>
        <dsp:cNvPr id="0" name=""/>
        <dsp:cNvSpPr/>
      </dsp:nvSpPr>
      <dsp:spPr>
        <a:xfrm>
          <a:off x="991033" y="2006199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Q</a:t>
          </a:r>
          <a:endParaRPr lang="en-US" sz="2100" kern="1200" dirty="0"/>
        </a:p>
      </dsp:txBody>
      <dsp:txXfrm>
        <a:off x="991033" y="2006199"/>
        <a:ext cx="625044" cy="625044"/>
      </dsp:txXfrm>
    </dsp:sp>
    <dsp:sp modelId="{25EE77A4-3F6D-4C8F-9080-1CFB0620833B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8212500"/>
            <a:gd name="adj4" fmla="val 6448170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8E970D7-4187-4C63-A5E5-482E3119604D}">
      <dsp:nvSpPr>
        <dsp:cNvPr id="0" name=""/>
        <dsp:cNvSpPr/>
      </dsp:nvSpPr>
      <dsp:spPr>
        <a:xfrm>
          <a:off x="931" y="1286848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N</a:t>
          </a:r>
          <a:r>
            <a:rPr lang="en-US" sz="2100" kern="1200" baseline="-25000" dirty="0" smtClean="0"/>
            <a:t>1</a:t>
          </a:r>
          <a:endParaRPr lang="en-US" sz="2100" kern="1200" baseline="-25000" dirty="0"/>
        </a:p>
      </dsp:txBody>
      <dsp:txXfrm>
        <a:off x="931" y="1286848"/>
        <a:ext cx="625044" cy="625044"/>
      </dsp:txXfrm>
    </dsp:sp>
    <dsp:sp modelId="{C8EB0F42-1557-4EC0-AF3F-FA832ECB73DF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12299577"/>
            <a:gd name="adj4" fmla="val 10769682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5293C2D-969D-4B38-AC29-E87B8FBA86B9}">
      <dsp:nvSpPr>
        <dsp:cNvPr id="0" name=""/>
        <dsp:cNvSpPr/>
      </dsp:nvSpPr>
      <dsp:spPr>
        <a:xfrm>
          <a:off x="379117" y="122914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N</a:t>
          </a:r>
          <a:endParaRPr lang="en-US" sz="2100" kern="1200" dirty="0"/>
        </a:p>
      </dsp:txBody>
      <dsp:txXfrm>
        <a:off x="379117" y="122914"/>
        <a:ext cx="625044" cy="625044"/>
      </dsp:txXfrm>
    </dsp:sp>
    <dsp:sp modelId="{B13DA549-6B12-425A-A700-54877F741052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16867279"/>
            <a:gd name="adj4" fmla="val 15197186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E63776-8759-4910-B193-361BA47B3D80}">
      <dsp:nvSpPr>
        <dsp:cNvPr id="0" name=""/>
        <dsp:cNvSpPr/>
      </dsp:nvSpPr>
      <dsp:spPr>
        <a:xfrm>
          <a:off x="1602950" y="122914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P</a:t>
          </a:r>
          <a:r>
            <a:rPr lang="en-US" sz="2100" kern="1200" baseline="-25000" dirty="0" err="1" smtClean="0"/>
            <a:t>r</a:t>
          </a:r>
          <a:r>
            <a:rPr lang="en-US" sz="2100" kern="1200" dirty="0" err="1" smtClean="0"/>
            <a:t>,S</a:t>
          </a:r>
          <a:r>
            <a:rPr lang="en-US" sz="2100" kern="1200" baseline="-25000" dirty="0" err="1" smtClean="0"/>
            <a:t>r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i</a:t>
          </a:r>
          <a:r>
            <a:rPr lang="en-US" sz="2100" kern="1200" dirty="0" smtClean="0"/>
            <a:t> L</a:t>
          </a:r>
          <a:endParaRPr lang="en-US" sz="2100" kern="1200" dirty="0"/>
        </a:p>
      </dsp:txBody>
      <dsp:txXfrm>
        <a:off x="1602950" y="122914"/>
        <a:ext cx="625044" cy="625044"/>
      </dsp:txXfrm>
    </dsp:sp>
    <dsp:sp modelId="{6510AF63-8CCA-4694-8879-FBB1A6183DF2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21294783"/>
            <a:gd name="adj4" fmla="val 19764888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9D793B9-0AE2-4492-8399-AA6BCFA1EFA0}">
      <dsp:nvSpPr>
        <dsp:cNvPr id="0" name=""/>
        <dsp:cNvSpPr/>
      </dsp:nvSpPr>
      <dsp:spPr>
        <a:xfrm>
          <a:off x="1981135" y="1286848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P</a:t>
          </a:r>
          <a:endParaRPr lang="en-US" sz="2100" kern="1200" dirty="0"/>
        </a:p>
      </dsp:txBody>
      <dsp:txXfrm>
        <a:off x="1981135" y="1286848"/>
        <a:ext cx="625044" cy="625044"/>
      </dsp:txXfrm>
    </dsp:sp>
    <dsp:sp modelId="{4B63E98A-074D-452E-B279-5EC1DCED8298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4016296"/>
            <a:gd name="adj4" fmla="val 2251966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69BF036-0DF4-4F86-812D-11A3150DECB4}">
      <dsp:nvSpPr>
        <dsp:cNvPr id="0" name=""/>
        <dsp:cNvSpPr/>
      </dsp:nvSpPr>
      <dsp:spPr>
        <a:xfrm>
          <a:off x="991033" y="2006199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Q</a:t>
          </a:r>
          <a:endParaRPr lang="en-US" sz="2100" kern="1200" dirty="0"/>
        </a:p>
      </dsp:txBody>
      <dsp:txXfrm>
        <a:off x="991033" y="2006199"/>
        <a:ext cx="625044" cy="625044"/>
      </dsp:txXfrm>
    </dsp:sp>
    <dsp:sp modelId="{25EE77A4-3F6D-4C8F-9080-1CFB0620833B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8212500"/>
            <a:gd name="adj4" fmla="val 6448170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8E970D7-4187-4C63-A5E5-482E3119604D}">
      <dsp:nvSpPr>
        <dsp:cNvPr id="0" name=""/>
        <dsp:cNvSpPr/>
      </dsp:nvSpPr>
      <dsp:spPr>
        <a:xfrm>
          <a:off x="931" y="1286848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N</a:t>
          </a:r>
          <a:r>
            <a:rPr lang="en-US" sz="2100" kern="1200" baseline="-25000" dirty="0" smtClean="0"/>
            <a:t>1</a:t>
          </a:r>
          <a:endParaRPr lang="en-US" sz="2100" kern="1200" baseline="-25000" dirty="0"/>
        </a:p>
      </dsp:txBody>
      <dsp:txXfrm>
        <a:off x="931" y="1286848"/>
        <a:ext cx="625044" cy="625044"/>
      </dsp:txXfrm>
    </dsp:sp>
    <dsp:sp modelId="{C8EB0F42-1557-4EC0-AF3F-FA832ECB73DF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12299577"/>
            <a:gd name="adj4" fmla="val 10769682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5293C2D-969D-4B38-AC29-E87B8FBA86B9}">
      <dsp:nvSpPr>
        <dsp:cNvPr id="0" name=""/>
        <dsp:cNvSpPr/>
      </dsp:nvSpPr>
      <dsp:spPr>
        <a:xfrm>
          <a:off x="379117" y="122914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N</a:t>
          </a:r>
          <a:endParaRPr lang="en-US" sz="2100" kern="1200" dirty="0"/>
        </a:p>
      </dsp:txBody>
      <dsp:txXfrm>
        <a:off x="379117" y="122914"/>
        <a:ext cx="625044" cy="625044"/>
      </dsp:txXfrm>
    </dsp:sp>
    <dsp:sp modelId="{B13DA549-6B12-425A-A700-54877F741052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16867279"/>
            <a:gd name="adj4" fmla="val 15197186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E63776-8759-4910-B193-361BA47B3D80}">
      <dsp:nvSpPr>
        <dsp:cNvPr id="0" name=""/>
        <dsp:cNvSpPr/>
      </dsp:nvSpPr>
      <dsp:spPr>
        <a:xfrm>
          <a:off x="1602950" y="122914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P</a:t>
          </a:r>
          <a:r>
            <a:rPr lang="en-US" sz="2100" kern="1200" baseline="-25000" dirty="0" err="1" smtClean="0"/>
            <a:t>r</a:t>
          </a:r>
          <a:r>
            <a:rPr lang="en-US" sz="2100" kern="1200" dirty="0" err="1" smtClean="0"/>
            <a:t>,S</a:t>
          </a:r>
          <a:r>
            <a:rPr lang="en-US" sz="2100" kern="1200" baseline="-25000" dirty="0" err="1" smtClean="0"/>
            <a:t>r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i</a:t>
          </a:r>
          <a:r>
            <a:rPr lang="en-US" sz="2100" kern="1200" dirty="0" smtClean="0"/>
            <a:t> L</a:t>
          </a:r>
          <a:endParaRPr lang="en-US" sz="2100" kern="1200" dirty="0"/>
        </a:p>
      </dsp:txBody>
      <dsp:txXfrm>
        <a:off x="1602950" y="122914"/>
        <a:ext cx="625044" cy="625044"/>
      </dsp:txXfrm>
    </dsp:sp>
    <dsp:sp modelId="{6510AF63-8CCA-4694-8879-FBB1A6183DF2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21294783"/>
            <a:gd name="adj4" fmla="val 19764888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9D793B9-0AE2-4492-8399-AA6BCFA1EFA0}">
      <dsp:nvSpPr>
        <dsp:cNvPr id="0" name=""/>
        <dsp:cNvSpPr/>
      </dsp:nvSpPr>
      <dsp:spPr>
        <a:xfrm>
          <a:off x="1981135" y="1286848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P</a:t>
          </a:r>
          <a:endParaRPr lang="en-US" sz="2100" kern="1200" dirty="0"/>
        </a:p>
      </dsp:txBody>
      <dsp:txXfrm>
        <a:off x="1981135" y="1286848"/>
        <a:ext cx="625044" cy="625044"/>
      </dsp:txXfrm>
    </dsp:sp>
    <dsp:sp modelId="{4B63E98A-074D-452E-B279-5EC1DCED8298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4016296"/>
            <a:gd name="adj4" fmla="val 2251966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69BF036-0DF4-4F86-812D-11A3150DECB4}">
      <dsp:nvSpPr>
        <dsp:cNvPr id="0" name=""/>
        <dsp:cNvSpPr/>
      </dsp:nvSpPr>
      <dsp:spPr>
        <a:xfrm>
          <a:off x="991033" y="2006199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Q</a:t>
          </a:r>
          <a:endParaRPr lang="en-US" sz="2100" kern="1200" dirty="0"/>
        </a:p>
      </dsp:txBody>
      <dsp:txXfrm>
        <a:off x="991033" y="2006199"/>
        <a:ext cx="625044" cy="625044"/>
      </dsp:txXfrm>
    </dsp:sp>
    <dsp:sp modelId="{25EE77A4-3F6D-4C8F-9080-1CFB0620833B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8212500"/>
            <a:gd name="adj4" fmla="val 6448170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8E970D7-4187-4C63-A5E5-482E3119604D}">
      <dsp:nvSpPr>
        <dsp:cNvPr id="0" name=""/>
        <dsp:cNvSpPr/>
      </dsp:nvSpPr>
      <dsp:spPr>
        <a:xfrm>
          <a:off x="931" y="1286848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N</a:t>
          </a:r>
          <a:r>
            <a:rPr lang="en-US" sz="2100" kern="1200" baseline="-25000" dirty="0" smtClean="0"/>
            <a:t>1</a:t>
          </a:r>
          <a:endParaRPr lang="en-US" sz="2100" kern="1200" baseline="-25000" dirty="0"/>
        </a:p>
      </dsp:txBody>
      <dsp:txXfrm>
        <a:off x="931" y="1286848"/>
        <a:ext cx="625044" cy="625044"/>
      </dsp:txXfrm>
    </dsp:sp>
    <dsp:sp modelId="{C8EB0F42-1557-4EC0-AF3F-FA832ECB73DF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12299577"/>
            <a:gd name="adj4" fmla="val 10769682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5293C2D-969D-4B38-AC29-E87B8FBA86B9}">
      <dsp:nvSpPr>
        <dsp:cNvPr id="0" name=""/>
        <dsp:cNvSpPr/>
      </dsp:nvSpPr>
      <dsp:spPr>
        <a:xfrm>
          <a:off x="379117" y="122914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N</a:t>
          </a:r>
          <a:endParaRPr lang="en-US" sz="2100" kern="1200" dirty="0"/>
        </a:p>
      </dsp:txBody>
      <dsp:txXfrm>
        <a:off x="379117" y="122914"/>
        <a:ext cx="625044" cy="625044"/>
      </dsp:txXfrm>
    </dsp:sp>
    <dsp:sp modelId="{B13DA549-6B12-425A-A700-54877F741052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16867279"/>
            <a:gd name="adj4" fmla="val 15197186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E63776-8759-4910-B193-361BA47B3D80}">
      <dsp:nvSpPr>
        <dsp:cNvPr id="0" name=""/>
        <dsp:cNvSpPr/>
      </dsp:nvSpPr>
      <dsp:spPr>
        <a:xfrm>
          <a:off x="1602950" y="122914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P</a:t>
          </a:r>
          <a:r>
            <a:rPr lang="en-US" sz="2100" kern="1200" baseline="-25000" dirty="0" err="1" smtClean="0"/>
            <a:t>r</a:t>
          </a:r>
          <a:r>
            <a:rPr lang="en-US" sz="2100" kern="1200" dirty="0" err="1" smtClean="0"/>
            <a:t>,S</a:t>
          </a:r>
          <a:r>
            <a:rPr lang="en-US" sz="2100" kern="1200" baseline="-25000" dirty="0" err="1" smtClean="0"/>
            <a:t>r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i</a:t>
          </a:r>
          <a:r>
            <a:rPr lang="en-US" sz="2100" kern="1200" dirty="0" smtClean="0"/>
            <a:t> L</a:t>
          </a:r>
          <a:endParaRPr lang="en-US" sz="2100" kern="1200" dirty="0"/>
        </a:p>
      </dsp:txBody>
      <dsp:txXfrm>
        <a:off x="1602950" y="122914"/>
        <a:ext cx="625044" cy="625044"/>
      </dsp:txXfrm>
    </dsp:sp>
    <dsp:sp modelId="{6510AF63-8CCA-4694-8879-FBB1A6183DF2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21294783"/>
            <a:gd name="adj4" fmla="val 19764888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9D793B9-0AE2-4492-8399-AA6BCFA1EFA0}">
      <dsp:nvSpPr>
        <dsp:cNvPr id="0" name=""/>
        <dsp:cNvSpPr/>
      </dsp:nvSpPr>
      <dsp:spPr>
        <a:xfrm>
          <a:off x="1981135" y="1286848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P</a:t>
          </a:r>
          <a:endParaRPr lang="en-US" sz="2100" kern="1200" dirty="0"/>
        </a:p>
      </dsp:txBody>
      <dsp:txXfrm>
        <a:off x="1981135" y="1286848"/>
        <a:ext cx="625044" cy="625044"/>
      </dsp:txXfrm>
    </dsp:sp>
    <dsp:sp modelId="{4B63E98A-074D-452E-B279-5EC1DCED8298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4016296"/>
            <a:gd name="adj4" fmla="val 2251966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69BF036-0DF4-4F86-812D-11A3150DECB4}">
      <dsp:nvSpPr>
        <dsp:cNvPr id="0" name=""/>
        <dsp:cNvSpPr/>
      </dsp:nvSpPr>
      <dsp:spPr>
        <a:xfrm>
          <a:off x="991033" y="2006199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Q</a:t>
          </a:r>
          <a:endParaRPr lang="en-US" sz="2100" kern="1200" dirty="0"/>
        </a:p>
      </dsp:txBody>
      <dsp:txXfrm>
        <a:off x="991033" y="2006199"/>
        <a:ext cx="625044" cy="625044"/>
      </dsp:txXfrm>
    </dsp:sp>
    <dsp:sp modelId="{25EE77A4-3F6D-4C8F-9080-1CFB0620833B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8212500"/>
            <a:gd name="adj4" fmla="val 6448170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8E970D7-4187-4C63-A5E5-482E3119604D}">
      <dsp:nvSpPr>
        <dsp:cNvPr id="0" name=""/>
        <dsp:cNvSpPr/>
      </dsp:nvSpPr>
      <dsp:spPr>
        <a:xfrm>
          <a:off x="931" y="1286848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N</a:t>
          </a:r>
          <a:r>
            <a:rPr lang="en-US" sz="2100" kern="1200" baseline="-25000" dirty="0" smtClean="0"/>
            <a:t>1</a:t>
          </a:r>
          <a:endParaRPr lang="en-US" sz="2100" kern="1200" baseline="-25000" dirty="0"/>
        </a:p>
      </dsp:txBody>
      <dsp:txXfrm>
        <a:off x="931" y="1286848"/>
        <a:ext cx="625044" cy="625044"/>
      </dsp:txXfrm>
    </dsp:sp>
    <dsp:sp modelId="{C8EB0F42-1557-4EC0-AF3F-FA832ECB73DF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12299577"/>
            <a:gd name="adj4" fmla="val 10769682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5293C2D-969D-4B38-AC29-E87B8FBA86B9}">
      <dsp:nvSpPr>
        <dsp:cNvPr id="0" name=""/>
        <dsp:cNvSpPr/>
      </dsp:nvSpPr>
      <dsp:spPr>
        <a:xfrm>
          <a:off x="379117" y="122914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N</a:t>
          </a:r>
          <a:endParaRPr lang="en-US" sz="2100" kern="1200" dirty="0"/>
        </a:p>
      </dsp:txBody>
      <dsp:txXfrm>
        <a:off x="379117" y="122914"/>
        <a:ext cx="625044" cy="625044"/>
      </dsp:txXfrm>
    </dsp:sp>
    <dsp:sp modelId="{B13DA549-6B12-425A-A700-54877F741052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16867279"/>
            <a:gd name="adj4" fmla="val 15197186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E63776-8759-4910-B193-361BA47B3D80}">
      <dsp:nvSpPr>
        <dsp:cNvPr id="0" name=""/>
        <dsp:cNvSpPr/>
      </dsp:nvSpPr>
      <dsp:spPr>
        <a:xfrm>
          <a:off x="1602950" y="122914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P</a:t>
          </a:r>
          <a:r>
            <a:rPr lang="en-US" sz="2100" kern="1200" baseline="-25000" dirty="0" err="1" smtClean="0"/>
            <a:t>r</a:t>
          </a:r>
          <a:r>
            <a:rPr lang="en-US" sz="2100" kern="1200" dirty="0" err="1" smtClean="0"/>
            <a:t>,S</a:t>
          </a:r>
          <a:r>
            <a:rPr lang="en-US" sz="2100" kern="1200" baseline="-25000" dirty="0" err="1" smtClean="0"/>
            <a:t>r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i</a:t>
          </a:r>
          <a:r>
            <a:rPr lang="en-US" sz="2100" kern="1200" dirty="0" smtClean="0"/>
            <a:t> L</a:t>
          </a:r>
          <a:endParaRPr lang="en-US" sz="2100" kern="1200" dirty="0"/>
        </a:p>
      </dsp:txBody>
      <dsp:txXfrm>
        <a:off x="1602950" y="122914"/>
        <a:ext cx="625044" cy="625044"/>
      </dsp:txXfrm>
    </dsp:sp>
    <dsp:sp modelId="{6510AF63-8CCA-4694-8879-FBB1A6183DF2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21294783"/>
            <a:gd name="adj4" fmla="val 19764888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9D793B9-0AE2-4492-8399-AA6BCFA1EFA0}">
      <dsp:nvSpPr>
        <dsp:cNvPr id="0" name=""/>
        <dsp:cNvSpPr/>
      </dsp:nvSpPr>
      <dsp:spPr>
        <a:xfrm>
          <a:off x="1981135" y="1286848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P</a:t>
          </a:r>
          <a:endParaRPr lang="en-US" sz="2100" kern="1200" dirty="0"/>
        </a:p>
      </dsp:txBody>
      <dsp:txXfrm>
        <a:off x="1981135" y="1286848"/>
        <a:ext cx="625044" cy="625044"/>
      </dsp:txXfrm>
    </dsp:sp>
    <dsp:sp modelId="{4B63E98A-074D-452E-B279-5EC1DCED8298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4016296"/>
            <a:gd name="adj4" fmla="val 2251966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69BF036-0DF4-4F86-812D-11A3150DECB4}">
      <dsp:nvSpPr>
        <dsp:cNvPr id="0" name=""/>
        <dsp:cNvSpPr/>
      </dsp:nvSpPr>
      <dsp:spPr>
        <a:xfrm>
          <a:off x="991033" y="2006199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Q</a:t>
          </a:r>
          <a:endParaRPr lang="en-US" sz="2100" kern="1200" dirty="0"/>
        </a:p>
      </dsp:txBody>
      <dsp:txXfrm>
        <a:off x="991033" y="2006199"/>
        <a:ext cx="625044" cy="625044"/>
      </dsp:txXfrm>
    </dsp:sp>
    <dsp:sp modelId="{25EE77A4-3F6D-4C8F-9080-1CFB0620833B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8212500"/>
            <a:gd name="adj4" fmla="val 6448170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8E970D7-4187-4C63-A5E5-482E3119604D}">
      <dsp:nvSpPr>
        <dsp:cNvPr id="0" name=""/>
        <dsp:cNvSpPr/>
      </dsp:nvSpPr>
      <dsp:spPr>
        <a:xfrm>
          <a:off x="931" y="1286848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N</a:t>
          </a:r>
          <a:r>
            <a:rPr lang="en-US" sz="2100" kern="1200" baseline="-25000" dirty="0" smtClean="0"/>
            <a:t>1</a:t>
          </a:r>
          <a:endParaRPr lang="en-US" sz="2100" kern="1200" baseline="-25000" dirty="0"/>
        </a:p>
      </dsp:txBody>
      <dsp:txXfrm>
        <a:off x="931" y="1286848"/>
        <a:ext cx="625044" cy="625044"/>
      </dsp:txXfrm>
    </dsp:sp>
    <dsp:sp modelId="{C8EB0F42-1557-4EC0-AF3F-FA832ECB73DF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12299577"/>
            <a:gd name="adj4" fmla="val 10769682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5293C2D-969D-4B38-AC29-E87B8FBA86B9}">
      <dsp:nvSpPr>
        <dsp:cNvPr id="0" name=""/>
        <dsp:cNvSpPr/>
      </dsp:nvSpPr>
      <dsp:spPr>
        <a:xfrm>
          <a:off x="379117" y="122914"/>
          <a:ext cx="625044" cy="62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N</a:t>
          </a:r>
          <a:endParaRPr lang="en-US" sz="2100" kern="1200" dirty="0"/>
        </a:p>
      </dsp:txBody>
      <dsp:txXfrm>
        <a:off x="379117" y="122914"/>
        <a:ext cx="625044" cy="625044"/>
      </dsp:txXfrm>
    </dsp:sp>
    <dsp:sp modelId="{B13DA549-6B12-425A-A700-54877F741052}">
      <dsp:nvSpPr>
        <dsp:cNvPr id="0" name=""/>
        <dsp:cNvSpPr/>
      </dsp:nvSpPr>
      <dsp:spPr>
        <a:xfrm>
          <a:off x="130460" y="104572"/>
          <a:ext cx="2346190" cy="2346190"/>
        </a:xfrm>
        <a:prstGeom prst="circularArrow">
          <a:avLst>
            <a:gd name="adj1" fmla="val 5195"/>
            <a:gd name="adj2" fmla="val 335535"/>
            <a:gd name="adj3" fmla="val 16867279"/>
            <a:gd name="adj4" fmla="val 15197186"/>
            <a:gd name="adj5" fmla="val 6061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488DEF-C947-4BE3-B09E-B4A3A578A446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771FC2-8B5C-4B46-9CC2-BC93FF183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7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1306-B2B0-4D6E-8369-0904BB9261A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295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1306-B2B0-4D6E-8369-0904BB9261A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61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1306-B2B0-4D6E-8369-0904BB9261A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746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1306-B2B0-4D6E-8369-0904BB9261A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18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8E11306-B2B0-4D6E-8369-0904BB9261A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38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1306-B2B0-4D6E-8369-0904BB9261A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848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1306-B2B0-4D6E-8369-0904BB9261A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45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1306-B2B0-4D6E-8369-0904BB9261A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412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1306-B2B0-4D6E-8369-0904BB9261A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09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1306-B2B0-4D6E-8369-0904BB9261A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878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1306-B2B0-4D6E-8369-0904BB9261A5}" type="datetimeFigureOut">
              <a:rPr lang="en-US" smtClean="0"/>
              <a:t>10/30/2025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51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8E11306-B2B0-4D6E-8369-0904BB9261A5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759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C63B6-4954-FA17-A079-7D1EF0FB4F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TEORIJA </a:t>
            </a:r>
            <a:r>
              <a:rPr lang="en-US" dirty="0" smtClean="0"/>
              <a:t>REPRODUKCIJE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73F0C8-88C2-2F7F-183D-626F8A3E0E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Kružni</a:t>
            </a:r>
            <a:r>
              <a:rPr lang="en-US" dirty="0" smtClean="0"/>
              <a:t> </a:t>
            </a:r>
            <a:r>
              <a:rPr lang="en-US" dirty="0" err="1" smtClean="0"/>
              <a:t>tok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u </a:t>
            </a:r>
            <a:r>
              <a:rPr lang="en-US" dirty="0" err="1" smtClean="0"/>
              <a:t>preduzeću</a:t>
            </a:r>
            <a:r>
              <a:rPr lang="en-US" dirty="0" smtClean="0"/>
              <a:t>.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ciklusa</a:t>
            </a:r>
            <a:r>
              <a:rPr lang="en-US" dirty="0" smtClean="0"/>
              <a:t> </a:t>
            </a:r>
            <a:r>
              <a:rPr lang="en-US" dirty="0" err="1" smtClean="0"/>
              <a:t>reprodukcije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843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532" y="1443742"/>
            <a:ext cx="7036676" cy="4889681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lvl="1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200" dirty="0" err="1"/>
              <a:t>Angažovanje</a:t>
            </a:r>
            <a:r>
              <a:rPr lang="en-US" sz="2200" dirty="0"/>
              <a:t> </a:t>
            </a:r>
            <a:r>
              <a:rPr lang="en-US" sz="2200" dirty="0" err="1"/>
              <a:t>predstavlja</a:t>
            </a:r>
            <a:r>
              <a:rPr lang="en-US" sz="2200" dirty="0"/>
              <a:t> </a:t>
            </a:r>
            <a:r>
              <a:rPr lang="en-US" sz="2200" dirty="0" err="1"/>
              <a:t>ulaganje</a:t>
            </a:r>
            <a:r>
              <a:rPr lang="en-US" sz="2200" dirty="0"/>
              <a:t> sredstava </a:t>
            </a:r>
            <a:r>
              <a:rPr lang="en-US" sz="2200" dirty="0" err="1"/>
              <a:t>radi</a:t>
            </a:r>
            <a:r>
              <a:rPr lang="en-US" sz="2200" dirty="0"/>
              <a:t> </a:t>
            </a:r>
            <a:r>
              <a:rPr lang="en-US" sz="2200" dirty="0" err="1"/>
              <a:t>obavljanja</a:t>
            </a:r>
            <a:r>
              <a:rPr lang="en-US" sz="2200" dirty="0"/>
              <a:t> </a:t>
            </a:r>
            <a:r>
              <a:rPr lang="en-US" sz="2200" dirty="0" err="1"/>
              <a:t>djelatnosti</a:t>
            </a:r>
            <a:r>
              <a:rPr lang="en-US" sz="2200" dirty="0"/>
              <a:t> </a:t>
            </a:r>
            <a:r>
              <a:rPr lang="en-US" sz="2200" dirty="0" err="1"/>
              <a:t>preduzeća</a:t>
            </a:r>
            <a:endParaRPr lang="sr-Latn-RS" sz="2200" dirty="0"/>
          </a:p>
          <a:p>
            <a:pPr lvl="1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200" dirty="0" err="1"/>
              <a:t>Angažovanjem</a:t>
            </a:r>
            <a:r>
              <a:rPr lang="en-US" sz="2200" dirty="0"/>
              <a:t> sredstava se </a:t>
            </a:r>
            <a:r>
              <a:rPr lang="en-US" sz="2200" dirty="0" err="1"/>
              <a:t>obezbjeđuju</a:t>
            </a:r>
            <a:r>
              <a:rPr lang="en-US" sz="2200" dirty="0"/>
              <a:t> </a:t>
            </a:r>
            <a:r>
              <a:rPr lang="en-US" sz="2200" dirty="0" err="1"/>
              <a:t>kontinuitet</a:t>
            </a:r>
            <a:r>
              <a:rPr lang="en-US" sz="2200" dirty="0"/>
              <a:t> </a:t>
            </a:r>
            <a:r>
              <a:rPr lang="en-US" sz="2200" dirty="0" err="1"/>
              <a:t>procesa</a:t>
            </a:r>
            <a:r>
              <a:rPr lang="en-US" sz="2200" dirty="0"/>
              <a:t> </a:t>
            </a:r>
            <a:r>
              <a:rPr lang="en-US" sz="2200" dirty="0" err="1"/>
              <a:t>ra</a:t>
            </a:r>
            <a:r>
              <a:rPr lang="sr-Latn-RS" sz="2200" dirty="0"/>
              <a:t>d</a:t>
            </a:r>
            <a:r>
              <a:rPr lang="en-US" sz="2200" dirty="0"/>
              <a:t>a </a:t>
            </a:r>
            <a:r>
              <a:rPr lang="en-US" sz="2200" dirty="0" err="1"/>
              <a:t>svih</a:t>
            </a:r>
            <a:r>
              <a:rPr lang="en-US" sz="2200" dirty="0"/>
              <a:t> </a:t>
            </a:r>
            <a:r>
              <a:rPr lang="en-US" sz="2200" dirty="0" err="1"/>
              <a:t>faza</a:t>
            </a:r>
            <a:r>
              <a:rPr lang="en-US" sz="2200" dirty="0"/>
              <a:t> </a:t>
            </a:r>
            <a:r>
              <a:rPr lang="en-US" sz="2200" dirty="0" err="1"/>
              <a:t>poslovanja</a:t>
            </a:r>
            <a:r>
              <a:rPr lang="en-US" sz="2200" dirty="0"/>
              <a:t> i </a:t>
            </a:r>
            <a:r>
              <a:rPr lang="en-US" sz="2200" dirty="0" err="1"/>
              <a:t>preduzeća</a:t>
            </a:r>
            <a:r>
              <a:rPr lang="en-US" sz="2200" dirty="0"/>
              <a:t> u </a:t>
            </a:r>
            <a:r>
              <a:rPr lang="en-US" sz="2200" dirty="0" err="1"/>
              <a:t>cjelini</a:t>
            </a:r>
            <a:endParaRPr lang="sr-Latn-RS" sz="2200" dirty="0"/>
          </a:p>
          <a:p>
            <a:pPr lvl="1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200" dirty="0" err="1"/>
              <a:t>Angažovanje</a:t>
            </a:r>
            <a:r>
              <a:rPr lang="en-US" sz="2200" dirty="0"/>
              <a:t> sredstava je </a:t>
            </a:r>
            <a:r>
              <a:rPr lang="en-US" sz="2200" dirty="0" err="1"/>
              <a:t>početni</a:t>
            </a:r>
            <a:r>
              <a:rPr lang="en-US" sz="2200" dirty="0"/>
              <a:t> </a:t>
            </a:r>
            <a:r>
              <a:rPr lang="en-US" sz="2200" dirty="0" err="1"/>
              <a:t>uslov</a:t>
            </a:r>
            <a:r>
              <a:rPr lang="en-US" sz="2200" dirty="0"/>
              <a:t> za </a:t>
            </a:r>
            <a:r>
              <a:rPr lang="en-US" sz="2200" dirty="0" err="1"/>
              <a:t>početak</a:t>
            </a:r>
            <a:r>
              <a:rPr lang="en-US" sz="2200" dirty="0"/>
              <a:t> </a:t>
            </a:r>
            <a:r>
              <a:rPr lang="en-US" sz="2200" dirty="0" err="1"/>
              <a:t>procesa</a:t>
            </a:r>
            <a:r>
              <a:rPr lang="en-US" sz="2200" dirty="0"/>
              <a:t> </a:t>
            </a:r>
            <a:r>
              <a:rPr lang="en-US" sz="2200" dirty="0" err="1"/>
              <a:t>trošenja</a:t>
            </a:r>
            <a:r>
              <a:rPr lang="en-US" sz="2200" dirty="0"/>
              <a:t> </a:t>
            </a:r>
            <a:r>
              <a:rPr lang="en-US" sz="2200" dirty="0" err="1"/>
              <a:t>radne</a:t>
            </a:r>
            <a:r>
              <a:rPr lang="en-US" sz="2200" dirty="0"/>
              <a:t> </a:t>
            </a:r>
            <a:r>
              <a:rPr lang="en-US" sz="2200" dirty="0" err="1"/>
              <a:t>snage</a:t>
            </a:r>
            <a:r>
              <a:rPr lang="en-US" sz="2200" dirty="0"/>
              <a:t> i sredstava</a:t>
            </a:r>
            <a:endParaRPr lang="sr-Latn-RS" sz="2200" dirty="0"/>
          </a:p>
          <a:p>
            <a:pPr lvl="1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200" dirty="0"/>
              <a:t>Od </a:t>
            </a:r>
            <a:r>
              <a:rPr lang="en-US" sz="2200" dirty="0" err="1"/>
              <a:t>veličine</a:t>
            </a:r>
            <a:r>
              <a:rPr lang="en-US" sz="2200" dirty="0"/>
              <a:t> i </a:t>
            </a:r>
            <a:r>
              <a:rPr lang="en-US" sz="2200" dirty="0" err="1"/>
              <a:t>specifičnosti</a:t>
            </a:r>
            <a:r>
              <a:rPr lang="en-US" sz="2200" dirty="0"/>
              <a:t> </a:t>
            </a:r>
            <a:r>
              <a:rPr lang="en-US" sz="2200" dirty="0" err="1"/>
              <a:t>preduzeća</a:t>
            </a:r>
            <a:r>
              <a:rPr lang="en-US" sz="2200" dirty="0"/>
              <a:t> </a:t>
            </a:r>
            <a:r>
              <a:rPr lang="en-US" sz="2200" dirty="0" err="1"/>
              <a:t>ovisi</a:t>
            </a:r>
            <a:r>
              <a:rPr lang="en-US" sz="2200" dirty="0"/>
              <a:t> </a:t>
            </a:r>
            <a:r>
              <a:rPr lang="en-US" sz="2200" dirty="0" err="1"/>
              <a:t>kolika</a:t>
            </a:r>
            <a:r>
              <a:rPr lang="en-US" sz="2200" dirty="0"/>
              <a:t> </a:t>
            </a:r>
            <a:r>
              <a:rPr lang="en-US" sz="2200" dirty="0" err="1"/>
              <a:t>će</a:t>
            </a:r>
            <a:r>
              <a:rPr lang="en-US" sz="2200" dirty="0"/>
              <a:t> </a:t>
            </a:r>
            <a:r>
              <a:rPr lang="en-US" sz="2200" dirty="0" err="1"/>
              <a:t>biti</a:t>
            </a:r>
            <a:r>
              <a:rPr lang="en-US" sz="2200" dirty="0"/>
              <a:t> </a:t>
            </a:r>
            <a:r>
              <a:rPr lang="en-US" sz="2200" dirty="0" err="1"/>
              <a:t>suma</a:t>
            </a:r>
            <a:r>
              <a:rPr lang="en-US" sz="2200" dirty="0"/>
              <a:t> </a:t>
            </a:r>
            <a:r>
              <a:rPr lang="en-US" sz="2200" dirty="0" err="1"/>
              <a:t>angažovanih</a:t>
            </a:r>
            <a:r>
              <a:rPr lang="en-US" sz="2200" dirty="0"/>
              <a:t> sredstava i </a:t>
            </a:r>
            <a:r>
              <a:rPr lang="en-US" sz="2200" dirty="0" err="1"/>
              <a:t>vrijeme</a:t>
            </a:r>
            <a:r>
              <a:rPr lang="en-US" sz="2200" dirty="0"/>
              <a:t> </a:t>
            </a:r>
            <a:r>
              <a:rPr lang="en-US" sz="2200" dirty="0" err="1"/>
              <a:t>njihovog</a:t>
            </a:r>
            <a:r>
              <a:rPr lang="en-US" sz="2200" dirty="0"/>
              <a:t> angažovanja</a:t>
            </a:r>
            <a:endParaRPr lang="sr-Latn-BA" sz="2200" dirty="0">
              <a:effectLst/>
              <a:ea typeface="Calibri" panose="020F0502020204030204" pitchFamily="34" charset="0"/>
            </a:endParaRPr>
          </a:p>
          <a:p>
            <a:pPr marL="274320" lvl="1" indent="0" algn="just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sr-Latn-B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32E16B-6014-3A0C-7147-D80265839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b="1" dirty="0"/>
              <a:t>Angažovanje sredstava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Trošenje elemenata proizvodnje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316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532" y="1443742"/>
            <a:ext cx="6653168" cy="4596331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lvl="1" algn="just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200" dirty="0">
                <a:solidFill>
                  <a:srgbClr val="000000"/>
                </a:solidFill>
                <a:latin typeface="Rockwell" panose="02060603020205020403" pitchFamily="18" charset="0"/>
                <a:ea typeface="Times New Roman" panose="02020603050405020304" pitchFamily="18" charset="0"/>
              </a:rPr>
              <a:t>S</a:t>
            </a:r>
            <a:r>
              <a:rPr lang="sr-Latn-BA" sz="2200" dirty="0">
                <a:solidFill>
                  <a:srgbClr val="000000"/>
                </a:solidFill>
                <a:effectLst/>
                <a:latin typeface="Rockwell" panose="02060603020205020403" pitchFamily="18" charset="0"/>
                <a:ea typeface="Times New Roman" panose="02020603050405020304" pitchFamily="18" charset="0"/>
              </a:rPr>
              <a:t>uma </a:t>
            </a:r>
            <a:r>
              <a:rPr lang="en-US" sz="2200" dirty="0" err="1">
                <a:solidFill>
                  <a:srgbClr val="000000"/>
                </a:solidFill>
                <a:effectLst/>
                <a:latin typeface="Rockwell" panose="02060603020205020403" pitchFamily="18" charset="0"/>
                <a:ea typeface="Times New Roman" panose="02020603050405020304" pitchFamily="18" charset="0"/>
              </a:rPr>
              <a:t>anga</a:t>
            </a:r>
            <a:r>
              <a:rPr lang="sr-Latn-BA" sz="2200" dirty="0">
                <a:solidFill>
                  <a:srgbClr val="000000"/>
                </a:solidFill>
                <a:effectLst/>
                <a:latin typeface="Rockwell" panose="02060603020205020403" pitchFamily="18" charset="0"/>
                <a:ea typeface="Times New Roman" panose="02020603050405020304" pitchFamily="18" charset="0"/>
              </a:rPr>
              <a:t>žovanih sredstava veća u određenom momentu u odnosu na izlazne elemente - niži kvalitet ekonomije preduzeća i obrnuto</a:t>
            </a:r>
            <a:r>
              <a:rPr lang="sr-Latn-BA" sz="2200" i="1" dirty="0">
                <a:solidFill>
                  <a:srgbClr val="000000"/>
                </a:solidFill>
                <a:effectLst/>
                <a:latin typeface="Rockwell" panose="02060603020205020403" pitchFamily="18" charset="0"/>
                <a:ea typeface="Times New Roman" panose="02020603050405020304" pitchFamily="18" charset="0"/>
              </a:rPr>
              <a:t>. </a:t>
            </a:r>
          </a:p>
          <a:p>
            <a:pPr lvl="1" algn="just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BA" sz="2200" dirty="0">
                <a:solidFill>
                  <a:srgbClr val="000000"/>
                </a:solidFill>
                <a:effectLst/>
                <a:latin typeface="Rockwell" panose="02060603020205020403" pitchFamily="18" charset="0"/>
                <a:ea typeface="Times New Roman" panose="02020603050405020304" pitchFamily="18" charset="0"/>
              </a:rPr>
              <a:t>Ako je suma angažovanih sredstava veća, a vrijeme angažovanja duže za iste izlazne rezultate - angažovanje nepovoljno djeluje na kvalitet ekonomije</a:t>
            </a:r>
          </a:p>
          <a:p>
            <a:pPr lvl="1" algn="just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endParaRPr lang="sr-Latn-B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32E16B-6014-3A0C-7147-D80265839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b="1" dirty="0"/>
              <a:t>Angažovanje sredstava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Trošenje elemenata proizvodnje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843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532" y="1443742"/>
            <a:ext cx="6653168" cy="4596331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lvl="1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200" dirty="0" err="1"/>
              <a:t>Ciklus</a:t>
            </a:r>
            <a:r>
              <a:rPr lang="en-US" sz="2200" dirty="0"/>
              <a:t> </a:t>
            </a:r>
            <a:r>
              <a:rPr lang="en-US" sz="2200" dirty="0" err="1"/>
              <a:t>anga</a:t>
            </a:r>
            <a:r>
              <a:rPr lang="bs-Latn-BA" sz="2200" dirty="0"/>
              <a:t>ž</a:t>
            </a:r>
            <a:r>
              <a:rPr lang="en-US" sz="2200" dirty="0" err="1"/>
              <a:t>ovanja</a:t>
            </a:r>
            <a:r>
              <a:rPr lang="en-US" sz="2200" dirty="0"/>
              <a:t> se </a:t>
            </a:r>
            <a:r>
              <a:rPr lang="en-US" sz="2200" dirty="0" err="1"/>
              <a:t>sastoji</a:t>
            </a:r>
            <a:r>
              <a:rPr lang="en-US" sz="2200" dirty="0"/>
              <a:t> od </a:t>
            </a:r>
            <a:r>
              <a:rPr lang="en-US" sz="2200" dirty="0" err="1"/>
              <a:t>četiri</a:t>
            </a:r>
            <a:r>
              <a:rPr lang="en-US" sz="2200" dirty="0"/>
              <a:t> faze i to: </a:t>
            </a:r>
            <a:endParaRPr lang="sr-Latn-RS" sz="2200" dirty="0"/>
          </a:p>
          <a:p>
            <a:pPr lvl="2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200" dirty="0" err="1"/>
              <a:t>faza</a:t>
            </a:r>
            <a:r>
              <a:rPr lang="en-US" sz="2200" dirty="0"/>
              <a:t> </a:t>
            </a:r>
            <a:r>
              <a:rPr lang="en-US" sz="2200" dirty="0" err="1"/>
              <a:t>zaliha</a:t>
            </a:r>
            <a:r>
              <a:rPr lang="en-US" sz="2200" dirty="0"/>
              <a:t> sredstava za </a:t>
            </a:r>
            <a:r>
              <a:rPr lang="en-US" sz="2200" dirty="0" err="1"/>
              <a:t>proizvodnju</a:t>
            </a:r>
            <a:r>
              <a:rPr lang="en-US" sz="2200" dirty="0"/>
              <a:t>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err="1"/>
              <a:t>početna</a:t>
            </a:r>
            <a:r>
              <a:rPr lang="en-US" sz="2200" dirty="0"/>
              <a:t> </a:t>
            </a:r>
            <a:r>
              <a:rPr lang="en-US" sz="2200" dirty="0" err="1"/>
              <a:t>robna</a:t>
            </a:r>
            <a:r>
              <a:rPr lang="en-US" sz="2200" dirty="0"/>
              <a:t> </a:t>
            </a:r>
            <a:r>
              <a:rPr lang="en-US" sz="2200" dirty="0" err="1"/>
              <a:t>faza</a:t>
            </a:r>
            <a:r>
              <a:rPr lang="en-US" sz="2200" dirty="0"/>
              <a:t> </a:t>
            </a:r>
            <a:endParaRPr lang="sr-Latn-RS" sz="2200" dirty="0"/>
          </a:p>
          <a:p>
            <a:pPr lvl="2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200" dirty="0" err="1"/>
              <a:t>tehnološka</a:t>
            </a:r>
            <a:r>
              <a:rPr lang="en-US" sz="2200" dirty="0"/>
              <a:t> </a:t>
            </a:r>
            <a:r>
              <a:rPr lang="en-US" sz="2200" dirty="0" err="1"/>
              <a:t>faza</a:t>
            </a:r>
            <a:r>
              <a:rPr lang="en-US" sz="2200" dirty="0"/>
              <a:t> </a:t>
            </a:r>
            <a:r>
              <a:rPr lang="en-US" sz="2200" dirty="0" err="1"/>
              <a:t>iIi</a:t>
            </a:r>
            <a:r>
              <a:rPr lang="en-US" sz="2200" dirty="0"/>
              <a:t> </a:t>
            </a:r>
            <a:r>
              <a:rPr lang="en-US" sz="2200" dirty="0" err="1"/>
              <a:t>faza</a:t>
            </a:r>
            <a:r>
              <a:rPr lang="en-US" sz="2200" dirty="0"/>
              <a:t> </a:t>
            </a:r>
            <a:r>
              <a:rPr lang="en-US" sz="2200" dirty="0" err="1"/>
              <a:t>proizvodnje</a:t>
            </a:r>
            <a:endParaRPr lang="sr-Latn-RS" sz="2200" dirty="0"/>
          </a:p>
          <a:p>
            <a:pPr lvl="2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200" dirty="0" err="1"/>
              <a:t>faza</a:t>
            </a:r>
            <a:r>
              <a:rPr lang="en-US" sz="2200" dirty="0"/>
              <a:t> </a:t>
            </a:r>
            <a:r>
              <a:rPr lang="en-US" sz="2200" dirty="0" err="1"/>
              <a:t>prekrivanja</a:t>
            </a:r>
            <a:r>
              <a:rPr lang="en-US" sz="2200" dirty="0"/>
              <a:t> </a:t>
            </a:r>
            <a:r>
              <a:rPr lang="en-US" sz="2200" dirty="0" err="1"/>
              <a:t>uzastopnih</a:t>
            </a:r>
            <a:r>
              <a:rPr lang="en-US" sz="2200" dirty="0"/>
              <a:t> </a:t>
            </a:r>
            <a:r>
              <a:rPr lang="en-US" sz="2200" dirty="0" err="1"/>
              <a:t>tehnol</a:t>
            </a:r>
            <a:r>
              <a:rPr lang="sr-Cyrl-BA" sz="2200" dirty="0"/>
              <a:t>о</a:t>
            </a:r>
            <a:r>
              <a:rPr lang="en-US" sz="2200" dirty="0" err="1"/>
              <a:t>ških</a:t>
            </a:r>
            <a:r>
              <a:rPr lang="en-US" sz="2200" dirty="0"/>
              <a:t> </a:t>
            </a:r>
            <a:r>
              <a:rPr lang="en-US" sz="2200" dirty="0" err="1"/>
              <a:t>postupaka</a:t>
            </a:r>
            <a:r>
              <a:rPr lang="en-US" sz="2200" dirty="0"/>
              <a:t>, </a:t>
            </a:r>
            <a:endParaRPr lang="sr-Latn-RS" sz="2200" dirty="0"/>
          </a:p>
          <a:p>
            <a:pPr lvl="2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200" dirty="0" err="1"/>
              <a:t>faza</a:t>
            </a:r>
            <a:r>
              <a:rPr lang="en-US" sz="2200" dirty="0"/>
              <a:t> </a:t>
            </a:r>
            <a:r>
              <a:rPr lang="en-US" sz="2200" dirty="0" err="1"/>
              <a:t>zalihe</a:t>
            </a:r>
            <a:r>
              <a:rPr lang="en-US" sz="2200" dirty="0"/>
              <a:t> </a:t>
            </a:r>
            <a:r>
              <a:rPr lang="en-US" sz="2200" dirty="0" err="1"/>
              <a:t>gotove</a:t>
            </a:r>
            <a:r>
              <a:rPr lang="en-US" sz="2200" dirty="0"/>
              <a:t> robe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err="1"/>
              <a:t>završna</a:t>
            </a:r>
            <a:r>
              <a:rPr lang="en-US" sz="2200" dirty="0"/>
              <a:t> </a:t>
            </a:r>
            <a:r>
              <a:rPr lang="en-US" sz="2200" dirty="0" err="1"/>
              <a:t>robna</a:t>
            </a:r>
            <a:r>
              <a:rPr lang="en-US" sz="2200" dirty="0"/>
              <a:t> </a:t>
            </a:r>
            <a:r>
              <a:rPr lang="en-US" sz="2200" dirty="0" err="1"/>
              <a:t>faza</a:t>
            </a:r>
            <a:r>
              <a:rPr lang="en-US" sz="2200" dirty="0"/>
              <a:t>. </a:t>
            </a:r>
            <a:endParaRPr lang="sr-Latn-BA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32E16B-6014-3A0C-7147-D80265839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b="1" dirty="0"/>
              <a:t>Angažovanje sredstava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Trošenje elemenata proizvodnje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259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532" y="1559347"/>
            <a:ext cx="3381461" cy="3676282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lvl="1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BA" sz="2000" dirty="0">
                <a:effectLst/>
                <a:ea typeface="Calibri" panose="020F0502020204030204" pitchFamily="34" charset="0"/>
              </a:rPr>
              <a:t>Početak procesa reprodukcije – pribavljanje elemenata reprodukcije za novac (pretvaranje novčanog oblika vrijednosti u početni robni oblik sredstava za rad i materijala) – momenta angažovanja sredstava</a:t>
            </a:r>
          </a:p>
          <a:p>
            <a:pPr lvl="1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sr-Latn-B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32E16B-6014-3A0C-7147-D80265839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b="1" dirty="0"/>
              <a:t>Angažovanje sredstava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Trošenje elemenata proizvodnje</a:t>
            </a:r>
          </a:p>
          <a:p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153511357"/>
              </p:ext>
            </p:extLst>
          </p:nvPr>
        </p:nvGraphicFramePr>
        <p:xfrm>
          <a:off x="4724867" y="2154185"/>
          <a:ext cx="2607112" cy="27365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9942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532" y="1559347"/>
            <a:ext cx="6594444" cy="3817996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BA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Na količinu angažovanih sredstava, odnosno kapitala u procesu reprodukcije utiču brojni i kompleksni faktori shodno namjeni angažovanih sredstava i to: </a:t>
            </a:r>
          </a:p>
          <a:p>
            <a:pPr lvl="1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BA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faktori koji određuju veličinu angažovanog kapitala u sredstvima za rad (osnovna sredstva), </a:t>
            </a:r>
          </a:p>
          <a:p>
            <a:pPr lvl="1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BA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faktori koji utiču na ulaganja u nabavku predmeta rada (obrtna sredstva), kao i na faktore koji utiču na veličinu angažovanog kapitala u zaradama radnika (dio obrtnih sredstava).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sr-Latn-B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32E16B-6014-3A0C-7147-D80265839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b="1" dirty="0"/>
              <a:t>Angažovanje sredstava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Trošenje elemenata proizvodnje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8409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532" y="1559346"/>
            <a:ext cx="7248432" cy="4446817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dirty="0">
                <a:latin typeface="Rockwell" panose="02060603020205020403" pitchFamily="18" charset="0"/>
                <a:cs typeface="Tahoma" pitchFamily="34" charset="0"/>
              </a:rPr>
              <a:t>Angažovana sredstva se diferenciraju po: </a:t>
            </a:r>
          </a:p>
          <a:p>
            <a:pPr lvl="2"/>
            <a:r>
              <a:rPr lang="sr-Latn-CS" sz="20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000" dirty="0">
                <a:latin typeface="Rockwell" panose="02060603020205020403" pitchFamily="18" charset="0"/>
                <a:cs typeface="Tahoma" pitchFamily="34" charset="0"/>
              </a:rPr>
              <a:t>elementima reprodukcije, </a:t>
            </a:r>
          </a:p>
          <a:p>
            <a:pPr lvl="2"/>
            <a:r>
              <a:rPr lang="sr-Latn-CS" sz="20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000" dirty="0">
                <a:latin typeface="Rockwell" panose="02060603020205020403" pitchFamily="18" charset="0"/>
                <a:cs typeface="Tahoma" pitchFamily="34" charset="0"/>
              </a:rPr>
              <a:t>fazama reprodukcije i </a:t>
            </a:r>
          </a:p>
          <a:p>
            <a:pPr lvl="2"/>
            <a:r>
              <a:rPr lang="sr-Latn-CS" sz="20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000" dirty="0">
                <a:latin typeface="Rockwell" panose="02060603020205020403" pitchFamily="18" charset="0"/>
                <a:cs typeface="Tahoma" pitchFamily="34" charset="0"/>
              </a:rPr>
              <a:t>vidovima angažovanja. </a:t>
            </a:r>
          </a:p>
          <a:p>
            <a:r>
              <a:rPr lang="en-US" dirty="0">
                <a:latin typeface="Rockwell" panose="02060603020205020403" pitchFamily="18" charset="0"/>
                <a:cs typeface="Tahoma" pitchFamily="34" charset="0"/>
              </a:rPr>
              <a:t>Posmatrana po elementima reprodukcije: </a:t>
            </a:r>
          </a:p>
          <a:p>
            <a:pPr lvl="2"/>
            <a:r>
              <a:rPr lang="en-US" sz="2000" dirty="0">
                <a:latin typeface="Rockwell" panose="02060603020205020403" pitchFamily="18" charset="0"/>
                <a:cs typeface="Tahoma" pitchFamily="34" charset="0"/>
              </a:rPr>
              <a:t>Angažovna sredstva u materijalu obuhvataju: sredstva u zalihama materijala i troškove materijala u nedovršenoj i gotovoj proizvodnji. </a:t>
            </a:r>
          </a:p>
          <a:p>
            <a:pPr lvl="2"/>
            <a:r>
              <a:rPr lang="en-US" sz="2000" dirty="0">
                <a:latin typeface="Rockwell" panose="02060603020205020403" pitchFamily="18" charset="0"/>
                <a:cs typeface="Tahoma" pitchFamily="34" charset="0"/>
              </a:rPr>
              <a:t>Angažovana sredstva u sredstvima za rad obuhvataju neamortizovani i amortizovani deo osnovnih sredstava. </a:t>
            </a:r>
          </a:p>
          <a:p>
            <a:pPr lvl="2"/>
            <a:r>
              <a:rPr lang="en-US" sz="2000" dirty="0">
                <a:latin typeface="Rockwell" panose="02060603020205020403" pitchFamily="18" charset="0"/>
                <a:cs typeface="Tahoma" pitchFamily="34" charset="0"/>
              </a:rPr>
              <a:t>Angažovana sredstva u radnoj snazi obuhvataju zarade </a:t>
            </a:r>
            <a:r>
              <a:rPr lang="sr-Latn-CS" sz="20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000" dirty="0">
                <a:latin typeface="Rockwell" panose="02060603020205020403" pitchFamily="18" charset="0"/>
                <a:cs typeface="Tahoma" pitchFamily="34" charset="0"/>
              </a:rPr>
              <a:t>radnika </a:t>
            </a:r>
          </a:p>
          <a:p>
            <a:pPr lvl="1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sr-Latn-B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32E16B-6014-3A0C-7147-D80265839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b="1" dirty="0"/>
              <a:t>Angažovanje sredstava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Trošenje elemenata proizvodnje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3766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531" y="1559346"/>
            <a:ext cx="7265564" cy="4648507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B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Ciklus angažovanja kapitala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B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zbir pojedinačnih vremenskih perioda u kojima je angažovani akpital bio u pojedinim naturalnim oblicima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BA" sz="1800" dirty="0">
                <a:ea typeface="Calibri" panose="020F0502020204030204" pitchFamily="34" charset="0"/>
                <a:cs typeface="Times New Roman" panose="02020603050405020304" pitchFamily="18" charset="0"/>
              </a:rPr>
              <a:t>Pojavni obici kapitala odražavaju faze ciklusa angažovanja kapitala (početna robna faza, prelazna tehnološka faza i završna robna faza)</a:t>
            </a:r>
          </a:p>
          <a:p>
            <a:pPr>
              <a:lnSpc>
                <a:spcPct val="100000"/>
              </a:lnSpc>
            </a:pPr>
            <a:r>
              <a:rPr lang="sr-Latn-CS" sz="1800" dirty="0">
                <a:latin typeface="Rockwell" panose="02060603020205020403" pitchFamily="18" charset="0"/>
                <a:cs typeface="Tahoma" pitchFamily="34" charset="0"/>
              </a:rPr>
              <a:t>Sredstva su - slobodna ili vezana za proizvodni proces.</a:t>
            </a:r>
            <a:endParaRPr lang="en-US" sz="1800" dirty="0">
              <a:latin typeface="Rockwell" panose="02060603020205020403" pitchFamily="18" charset="0"/>
              <a:cs typeface="Tahoma" pitchFamily="34" charset="0"/>
            </a:endParaRPr>
          </a:p>
          <a:p>
            <a:pPr>
              <a:lnSpc>
                <a:spcPct val="100000"/>
              </a:lnSpc>
            </a:pPr>
            <a:r>
              <a:rPr lang="sr-Latn-CS" sz="1800" dirty="0">
                <a:latin typeface="Rockwell" panose="02060603020205020403" pitchFamily="18" charset="0"/>
                <a:cs typeface="Tahoma" pitchFamily="34" charset="0"/>
              </a:rPr>
              <a:t> Slobodna sredstva su novčana sredstva, jer su raspoloživa za angažovanje za određenu proizvodnju.</a:t>
            </a:r>
          </a:p>
          <a:p>
            <a:pPr>
              <a:lnSpc>
                <a:spcPct val="100000"/>
              </a:lnSpc>
            </a:pPr>
            <a:r>
              <a:rPr lang="sr-Latn-CS" sz="1800" dirty="0">
                <a:latin typeface="Rockwell" panose="02060603020205020403" pitchFamily="18" charset="0"/>
                <a:cs typeface="Tahoma" pitchFamily="34" charset="0"/>
              </a:rPr>
              <a:t>Vezivanje sredstava počinje u momentu prelaza iz novčanog oblika u početni robni oblik</a:t>
            </a:r>
            <a:r>
              <a:rPr lang="en-US" sz="1800" dirty="0">
                <a:latin typeface="Rockwell" panose="02060603020205020403" pitchFamily="18" charset="0"/>
                <a:cs typeface="Tahoma" pitchFamily="34" charset="0"/>
              </a:rPr>
              <a:t> – blokiranje sredstava do </a:t>
            </a:r>
            <a:r>
              <a:rPr lang="sr-Latn-CS" sz="1800" dirty="0">
                <a:latin typeface="Rockwell" panose="02060603020205020403" pitchFamily="18" charset="0"/>
                <a:cs typeface="Tahoma" pitchFamily="34" charset="0"/>
              </a:rPr>
              <a:t>momenta u kome prelaze iz završnog robnog u završni novčani oblik.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sr-Latn-B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32E16B-6014-3A0C-7147-D80265839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b="1" dirty="0"/>
              <a:t>Angažovanje sredstava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Trošenje elemenata proizvodnje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9835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32E16B-6014-3A0C-7147-D80265839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b="1" dirty="0"/>
              <a:t>Angažovanje sredstava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Trošenje elemenata proizvodnje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0F0C90-6F44-CA4E-A406-2EF257AEFFC8}"/>
              </a:ext>
            </a:extLst>
          </p:cNvPr>
          <p:cNvSpPr txBox="1"/>
          <p:nvPr/>
        </p:nvSpPr>
        <p:spPr>
          <a:xfrm>
            <a:off x="721453" y="1476434"/>
            <a:ext cx="6652470" cy="3159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sr-Latn-BA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Iz kružnog toka, ciklus angažovanja prolazi kroz metamorfoze vrijednosti, odnosno kroz preoblikovanje svojih pojavnih oblika, od kojih se razlikuju sljedeće: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sr-Latn-BA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početni robni oblik;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r-Latn-BA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prelazni tehnološki oblik i </a:t>
            </a:r>
            <a:endParaRPr lang="en-US" sz="2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r-Latn-BA" sz="20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završni </a:t>
            </a:r>
            <a:r>
              <a:rPr lang="sr-Latn-BA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robni oblik.  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6922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531" y="1559346"/>
            <a:ext cx="7265564" cy="4648507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Sredstva u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početnom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robnom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obliku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se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nalaze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u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materijalnom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vidu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kao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zalihe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materijala i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pripremljena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sredstva za rad. </a:t>
            </a:r>
          </a:p>
          <a:p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D</a:t>
            </a:r>
            <a:r>
              <a:rPr lang="bs-Latn-BA" sz="2200" dirty="0">
                <a:latin typeface="Rockwell" panose="02060603020205020403" pitchFamily="18" charset="0"/>
                <a:cs typeface="Tahoma" pitchFamily="34" charset="0"/>
              </a:rPr>
              <a:t>j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elimično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su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raspoloživa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jer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se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mogu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prodati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za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razliku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od sredstava u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tehnološkim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oblicima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gde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je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obrada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počela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.</a:t>
            </a:r>
          </a:p>
          <a:p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Prelazni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tehnološki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oblici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nastaju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metamorfozom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početnog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robnog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oblika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tj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.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otpočinjanjem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procesa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proizvodnje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i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javljaju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se do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završetka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 tog </a:t>
            </a:r>
            <a:r>
              <a:rPr lang="en-US" sz="2200" dirty="0" err="1">
                <a:latin typeface="Rockwell" panose="02060603020205020403" pitchFamily="18" charset="0"/>
                <a:cs typeface="Tahoma" pitchFamily="34" charset="0"/>
              </a:rPr>
              <a:t>procesa</a:t>
            </a:r>
            <a:r>
              <a:rPr lang="en-US" sz="2200" dirty="0">
                <a:latin typeface="Rockwell" panose="02060603020205020403" pitchFamily="18" charset="0"/>
                <a:cs typeface="Tahoma" pitchFamily="34" charset="0"/>
              </a:rPr>
              <a:t>. </a:t>
            </a:r>
            <a:endParaRPr lang="sr-Latn-CS" sz="2200" dirty="0">
              <a:latin typeface="Rockwell" panose="02060603020205020403" pitchFamily="18" charset="0"/>
              <a:cs typeface="Tahoma" pitchFamily="34" charset="0"/>
            </a:endParaRPr>
          </a:p>
          <a:p>
            <a:pPr>
              <a:buNone/>
            </a:pPr>
            <a:endParaRPr lang="en-US" sz="2200" dirty="0">
              <a:latin typeface="Rockwell" panose="02060603020205020403" pitchFamily="18" charset="0"/>
              <a:cs typeface="Tahoma" pitchFamily="34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sr-Latn-B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32E16B-6014-3A0C-7147-D80265839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b="1" dirty="0"/>
              <a:t>Angažovanje sredstava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Trošenje elemenata proizvodnje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8786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531" y="1559346"/>
            <a:ext cx="7265564" cy="4648507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/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Zovu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se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prelazni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tehnološki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oblici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,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jer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se </a:t>
            </a:r>
            <a:r>
              <a:rPr lang="x-none" sz="2400" dirty="0">
                <a:latin typeface="Tahoma" pitchFamily="34" charset="0"/>
                <a:cs typeface="Tahoma" pitchFamily="34" charset="0"/>
              </a:rPr>
              <a:t>u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tehnološkom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procesu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javlja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više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pojavnih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stanja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koja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prelaze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iz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jednog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u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drugo</a:t>
            </a:r>
            <a:r>
              <a:rPr lang="x-none" sz="2400" dirty="0">
                <a:latin typeface="Tahoma" pitchFamily="34" charset="0"/>
                <a:cs typeface="Tahoma" pitchFamily="34" charset="0"/>
              </a:rPr>
              <a:t>.</a:t>
            </a:r>
            <a:endParaRPr lang="sr-Latn-CS" sz="2400" dirty="0">
              <a:latin typeface="Rockwell" panose="02060603020205020403" pitchFamily="18" charset="0"/>
              <a:cs typeface="Tahoma" pitchFamily="34" charset="0"/>
            </a:endParaRPr>
          </a:p>
          <a:p>
            <a:pPr algn="just">
              <a:buNone/>
            </a:pPr>
            <a:endParaRPr lang="en-US" sz="2400" dirty="0">
              <a:latin typeface="Rockwell" panose="02060603020205020403" pitchFamily="18" charset="0"/>
              <a:cs typeface="Tahoma" pitchFamily="34" charset="0"/>
            </a:endParaRPr>
          </a:p>
          <a:p>
            <a:pPr algn="just"/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Zovu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se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još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nezavršena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proizvodnja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,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ili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proizvodnja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u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toku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endParaRPr lang="sr-Latn-CS" sz="2400" dirty="0">
              <a:latin typeface="Rockwell" panose="02060603020205020403" pitchFamily="18" charset="0"/>
              <a:cs typeface="Tahoma" pitchFamily="34" charset="0"/>
            </a:endParaRPr>
          </a:p>
          <a:p>
            <a:pPr algn="just">
              <a:buNone/>
            </a:pPr>
            <a:endParaRPr lang="en-US" sz="2400" dirty="0">
              <a:latin typeface="Rockwell" panose="02060603020205020403" pitchFamily="18" charset="0"/>
              <a:cs typeface="Tahoma" pitchFamily="34" charset="0"/>
            </a:endParaRPr>
          </a:p>
          <a:p>
            <a:pPr algn="just"/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U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odnosu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na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početni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robni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oblik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, ova sredstva u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prelaznim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tehnološkim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oblicima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se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nalaze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u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višem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stepenu</a:t>
            </a:r>
            <a:r>
              <a:rPr lang="en-US" sz="2400" dirty="0">
                <a:latin typeface="Rockwell" panose="02060603020205020403" pitchFamily="18" charset="0"/>
                <a:cs typeface="Tahoma" pitchFamily="34" charset="0"/>
              </a:rPr>
              <a:t> </a:t>
            </a:r>
            <a:r>
              <a:rPr lang="en-US" sz="2400" dirty="0" err="1">
                <a:latin typeface="Rockwell" panose="02060603020205020403" pitchFamily="18" charset="0"/>
                <a:cs typeface="Tahoma" pitchFamily="34" charset="0"/>
              </a:rPr>
              <a:t>blokiranosti</a:t>
            </a:r>
            <a:r>
              <a:rPr lang="x-none" sz="2400" dirty="0">
                <a:latin typeface="Tahoma" pitchFamily="34" charset="0"/>
                <a:cs typeface="Tahoma" pitchFamily="34" charset="0"/>
              </a:rPr>
              <a:t>.</a:t>
            </a:r>
            <a:endParaRPr lang="en-US" sz="2400" dirty="0">
              <a:latin typeface="Rockwell" panose="02060603020205020403" pitchFamily="18" charset="0"/>
              <a:cs typeface="Tahoma" pitchFamily="34" charset="0"/>
            </a:endParaRPr>
          </a:p>
          <a:p>
            <a:pPr>
              <a:buNone/>
            </a:pPr>
            <a:endParaRPr lang="en-US" sz="2400" b="1" dirty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sr-Latn-B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32E16B-6014-3A0C-7147-D80265839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b="1" dirty="0"/>
              <a:t>Angažovanje sredstava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Trošenje elemenata proizvodnje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72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546" y="224573"/>
            <a:ext cx="10058400" cy="1609344"/>
          </a:xfrm>
        </p:spPr>
        <p:txBody>
          <a:bodyPr/>
          <a:lstStyle/>
          <a:p>
            <a:r>
              <a:rPr lang="en-US" dirty="0"/>
              <a:t>LITERATUIRA ZA PRIPREMU </a:t>
            </a:r>
            <a:r>
              <a:rPr lang="en-US" dirty="0" smtClean="0"/>
              <a:t>NASTAVE</a:t>
            </a:r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23849" y="1833917"/>
            <a:ext cx="2453773" cy="364339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551473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531" y="1559346"/>
            <a:ext cx="6969301" cy="4860705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BA" sz="2200" dirty="0">
                <a:ea typeface="Calibri" panose="020F0502020204030204" pitchFamily="34" charset="0"/>
                <a:cs typeface="Times New Roman" panose="02020603050405020304" pitchFamily="18" charset="0"/>
              </a:rPr>
              <a:t>Trajanje procesa reprodukcije uslovljeno </a:t>
            </a:r>
            <a:r>
              <a:rPr lang="en-US" sz="2200" dirty="0">
                <a:ea typeface="Calibri" panose="020F0502020204030204" pitchFamily="34" charset="0"/>
                <a:cs typeface="Times New Roman" panose="02020603050405020304" pitchFamily="18" charset="0"/>
              </a:rPr>
              <a:t>du</a:t>
            </a:r>
            <a:r>
              <a:rPr lang="bs-Latn-BA" sz="2200" dirty="0">
                <a:ea typeface="Calibri" panose="020F0502020204030204" pitchFamily="34" charset="0"/>
                <a:cs typeface="Times New Roman" panose="02020603050405020304" pitchFamily="18" charset="0"/>
              </a:rPr>
              <a:t>žinom</a:t>
            </a:r>
            <a:r>
              <a:rPr lang="sr-Latn-BA" sz="2200" dirty="0">
                <a:ea typeface="Calibri" panose="020F0502020204030204" pitchFamily="34" charset="0"/>
                <a:cs typeface="Times New Roman" panose="02020603050405020304" pitchFamily="18" charset="0"/>
              </a:rPr>
              <a:t> angažovanja kapitala u pojedinim fazama ciklusa angažovanja kapitala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BA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Faze ciklus</a:t>
            </a:r>
            <a:r>
              <a:rPr lang="en-US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sr-Latn-BA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angažovanja kapitala </a:t>
            </a:r>
            <a:r>
              <a:rPr lang="sr-Latn-BA" sz="2200" dirty="0">
                <a:ea typeface="Calibri" panose="020F0502020204030204" pitchFamily="34" charset="0"/>
                <a:cs typeface="Times New Roman" panose="02020603050405020304" pitchFamily="18" charset="0"/>
              </a:rPr>
              <a:t>su zapravo faze </a:t>
            </a:r>
            <a:r>
              <a:rPr lang="sr-Latn-BA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ciklus</a:t>
            </a:r>
            <a:r>
              <a:rPr lang="en-US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sr-Latn-BA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reprodukcije</a:t>
            </a:r>
          </a:p>
          <a:p>
            <a:pPr algn="just">
              <a:lnSpc>
                <a:spcPct val="115000"/>
              </a:lnSpc>
              <a:spcAft>
                <a:spcPts val="1200"/>
              </a:spcAft>
            </a:pPr>
            <a:r>
              <a:rPr lang="sr-Latn-BA" sz="2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Trošenje elemenata proizvodnje funkcioniše na način tako da radna snaga djeluje pomoću sredstava za rad, u tehnološkom procesu, na materijal, sa ciljem dobijanja novog upotrebnog kvaliteta (gotovog proizvoda) </a:t>
            </a:r>
            <a:endParaRPr lang="en-US" sz="2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sr-Latn-BA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32E16B-6014-3A0C-7147-D80265839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Angažovanje sredstava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b="1" dirty="0"/>
              <a:t>Trošenje elemenata proizvodnje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7610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030" y="1117330"/>
            <a:ext cx="7027052" cy="5013963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BA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U tehnološkom procesu ljudski rad prenosi vrijednost sredstava za rad i materijala na novi proizvod i stvara novu vrijednost. 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BA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Novostvorena vrijednost sadrži u sebi potrebnu vrijednost za obnavljanje utrošene radne snage i višak vrijednosti.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BA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Jedinice kojima se izražavaju troškovi elemenata proizvodnje su različite od jedinica kojima se izražavaju veličine angažovanog kapitala.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BA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Neophodno je veličine troškova i angažovanja kao oblika ulaganja ekonomskih vrijednosti, s jedne strane, i veličine obima proizvodnje i rezultata reprodukcije, s druge strane, svesti na veličine u njima sadržanog ljudskog rada</a:t>
            </a:r>
            <a:endParaRPr lang="sr-Latn-BA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32E16B-6014-3A0C-7147-D80265839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Angažovanje sredstava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b="1" dirty="0"/>
              <a:t>Trošenje elemenata proizvodnje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2606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030" y="1117330"/>
            <a:ext cx="7027052" cy="5013963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r-Latn-BA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Rezultat procesa poslovanja je proizvod. </a:t>
            </a:r>
            <a:endParaRPr lang="en-US" sz="2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r-Latn-BA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Proizvod ima svoju vrijednost koja je uslovljena količinom ulaganja i zadovoljavanja potreba potrošača. </a:t>
            </a:r>
            <a:endParaRPr lang="en-US" sz="2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r-Latn-BA" sz="2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Preduzeće koje je svojim radom obavilo proces proizvodnje može da raspolaže samo onim dijelom proizvedene vrijednosti koja je dodata na reprodukcionu vrijednost sredstava za proizvodnju. To je </a:t>
            </a:r>
            <a:r>
              <a:rPr lang="sr-Latn-BA" sz="2200" i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novostvorena </a:t>
            </a:r>
            <a:r>
              <a:rPr lang="sr-Latn-BA" sz="2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vrijednost ili dobitak</a:t>
            </a:r>
            <a:endParaRPr lang="en-US" sz="2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sr-Latn-BA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32E16B-6014-3A0C-7147-D80265839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Rezultati reprodukcije</a:t>
            </a:r>
          </a:p>
          <a:p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044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030" y="1117330"/>
            <a:ext cx="7027052" cy="5013963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r-Latn-BA" sz="2200" dirty="0">
                <a:effectLst/>
                <a:ea typeface="Calibri" panose="020F0502020204030204" pitchFamily="34" charset="0"/>
              </a:rPr>
              <a:t>Specifična </a:t>
            </a:r>
            <a:r>
              <a:rPr lang="sr-Latn-BA" sz="2200" dirty="0">
                <a:effectLst/>
                <a:ea typeface="Times New Roman" panose="02020603050405020304" pitchFamily="18" charset="0"/>
              </a:rPr>
              <a:t>dejstva koja uslovljavaju funkcionisanje preduzeća nazivaju se faktori ili potencijali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r-Latn-BA" sz="2200" dirty="0">
                <a:ea typeface="Times New Roman" panose="02020603050405020304" pitchFamily="18" charset="0"/>
              </a:rPr>
              <a:t>P</a:t>
            </a:r>
            <a:r>
              <a:rPr lang="sr-Latn-BA" sz="2200" dirty="0">
                <a:effectLst/>
                <a:ea typeface="Times New Roman" panose="02020603050405020304" pitchFamily="18" charset="0"/>
              </a:rPr>
              <a:t>otencijali svojim djelovanjem uslovljavaju veličinu i strukturu ulaganja i rezultata reprodukcije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r-Latn-BA" sz="2200" dirty="0">
                <a:effectLst/>
                <a:ea typeface="Times New Roman" panose="02020603050405020304" pitchFamily="18" charset="0"/>
              </a:rPr>
              <a:t>Međuzavisnost potencijala - promjena korišćenja jedne grupe faktora sa različitim intenzitetom utiče na korišćenje ostalih faktora.</a:t>
            </a:r>
            <a:endParaRPr lang="sr-Latn-BA" sz="2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32E16B-6014-3A0C-7147-D80265839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Faktori koji utiču na ualaganja i rezultate reprodukcije</a:t>
            </a:r>
          </a:p>
          <a:p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6728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029" y="1117330"/>
            <a:ext cx="7469815" cy="5437474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r-Latn-BA" sz="2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Ti pojavni oblici raspoloživog potencijala su brojni. Međutim, svi se oni, s obzirom na njihovo porijeklo i način uticaja na rezultate preduzeća i druge karakteristike, mogu svrstati u slijedeće grupe, kao što su:</a:t>
            </a:r>
            <a:endParaRPr lang="en-US" sz="2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0000"/>
              </a:lnSpc>
            </a:pPr>
            <a:r>
              <a:rPr lang="sr-Latn-BA" sz="20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prirodni potencijal,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0000"/>
              </a:lnSpc>
            </a:pPr>
            <a:r>
              <a:rPr lang="sr-Latn-BA" sz="20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tehnički potencijal, 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0000"/>
              </a:lnSpc>
              <a:spcAft>
                <a:spcPts val="1200"/>
              </a:spcAft>
            </a:pPr>
            <a:r>
              <a:rPr lang="sr-Latn-BA" sz="20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tržišni potencijal,</a:t>
            </a:r>
          </a:p>
          <a:p>
            <a:pPr lvl="1" algn="just">
              <a:lnSpc>
                <a:spcPct val="100000"/>
              </a:lnSpc>
              <a:spcAft>
                <a:spcPts val="1200"/>
              </a:spcAft>
            </a:pPr>
            <a:r>
              <a:rPr lang="sr-Latn-BA" sz="20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uslovi društvene ekonomije,</a:t>
            </a:r>
          </a:p>
          <a:p>
            <a:pPr lvl="1" algn="just">
              <a:lnSpc>
                <a:spcPct val="100000"/>
              </a:lnSpc>
              <a:spcAft>
                <a:spcPts val="1200"/>
              </a:spcAft>
            </a:pPr>
            <a:r>
              <a:rPr lang="sr-Latn-BA" sz="20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kadrovski potencijal,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0000"/>
              </a:lnSpc>
              <a:spcAft>
                <a:spcPts val="1200"/>
              </a:spcAft>
            </a:pPr>
            <a:r>
              <a:rPr lang="sr-Latn-BA" sz="20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finansijski potencijal i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0000"/>
              </a:lnSpc>
              <a:spcAft>
                <a:spcPts val="1200"/>
              </a:spcAft>
            </a:pPr>
            <a:r>
              <a:rPr lang="sr-Latn-BA" sz="20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organizacioni potencijali.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r-Latn-BA" sz="2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32E16B-6014-3A0C-7147-D80265839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Faktori koji utiču na ualaganja i rezultate reprodukcije</a:t>
            </a:r>
          </a:p>
          <a:p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7791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HVALA NA PAŽNJI!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090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546" y="224573"/>
            <a:ext cx="10058400" cy="1609344"/>
          </a:xfrm>
        </p:spPr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4275" y="1660014"/>
            <a:ext cx="5725877" cy="4312948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/>
            <a:r>
              <a:rPr lang="sr-Latn-BA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Reprodukcija </a:t>
            </a:r>
            <a:r>
              <a:rPr lang="sr-Latn-BA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– neprekidno kruženje sredstava</a:t>
            </a:r>
          </a:p>
          <a:p>
            <a:pPr algn="just"/>
            <a:r>
              <a:rPr lang="sr-Latn-BA" dirty="0">
                <a:effectLst/>
                <a:ea typeface="Calibri" panose="020F0502020204030204" pitchFamily="34" charset="0"/>
              </a:rPr>
              <a:t>Osnovna karakteristika procesa reprodukcije u preduzeću je permanentno ulaganje elemenata radnog procesa u cilju dobijanja novih materijalnih dobara </a:t>
            </a:r>
          </a:p>
          <a:p>
            <a:pPr algn="just"/>
            <a:r>
              <a:rPr lang="sr-Latn-BA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U procesu reprodukcije ulažu se živi rad, predmeti rada (materijal) i sredstva rada</a:t>
            </a:r>
            <a:r>
              <a:rPr lang="sr-Latn-BA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sr-Latn-BA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kako bi se u proizvodnim preduzećima proizvele nove upotrebne vrijednosti, a u preduzećima za obavljanje usluga da bi se obavile odgovarajuće usluge</a:t>
            </a:r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 txBox="1">
            <a:spLocks/>
          </p:cNvSpPr>
          <p:nvPr/>
        </p:nvSpPr>
        <p:spPr>
          <a:xfrm>
            <a:off x="7248088" y="1660013"/>
            <a:ext cx="3789922" cy="4312949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514687156"/>
              </p:ext>
            </p:extLst>
          </p:nvPr>
        </p:nvGraphicFramePr>
        <p:xfrm>
          <a:off x="7635846" y="2389076"/>
          <a:ext cx="2607112" cy="27365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626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546" y="224573"/>
            <a:ext cx="10058400" cy="1609344"/>
          </a:xfrm>
        </p:spPr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4275" y="1660014"/>
            <a:ext cx="5725877" cy="4287780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/>
            <a:r>
              <a:rPr lang="sr-Latn-BA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Reprodukcija </a:t>
            </a:r>
            <a:r>
              <a:rPr lang="sr-Latn-BA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– neprekidno kruženje sredstava</a:t>
            </a:r>
          </a:p>
          <a:p>
            <a:pPr algn="just"/>
            <a:r>
              <a:rPr lang="sr-Latn-BA" dirty="0">
                <a:effectLst/>
                <a:ea typeface="Calibri" panose="020F0502020204030204" pitchFamily="34" charset="0"/>
              </a:rPr>
              <a:t>Osnovna karakteristika procesa reprodukcije u preduzeću je permanentno ulaganje elemenata radnog procesa u cilju dobijanja novih materijalnih dobara </a:t>
            </a:r>
          </a:p>
          <a:p>
            <a:pPr algn="just"/>
            <a:r>
              <a:rPr lang="sr-Latn-BA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U procesu reprodukcije ulažu se živi rad, predmeti rada (materijal) i sredstva rada</a:t>
            </a:r>
            <a:r>
              <a:rPr lang="sr-Latn-BA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sr-Latn-BA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kako bi se u proizvodnim preduzećima proizvele nove upotrebne vrijednosti, a u preduzećima za obavljanje usluga da bi se obavile odgovarajuće usluge</a:t>
            </a:r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 txBox="1">
            <a:spLocks/>
          </p:cNvSpPr>
          <p:nvPr/>
        </p:nvSpPr>
        <p:spPr>
          <a:xfrm>
            <a:off x="7248088" y="1660013"/>
            <a:ext cx="3789922" cy="4287781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187896564"/>
              </p:ext>
            </p:extLst>
          </p:nvPr>
        </p:nvGraphicFramePr>
        <p:xfrm>
          <a:off x="7635846" y="2389076"/>
          <a:ext cx="2607112" cy="27365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5586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546" y="224573"/>
            <a:ext cx="10058400" cy="1609344"/>
          </a:xfrm>
        </p:spPr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4274" y="1660013"/>
            <a:ext cx="5725877" cy="4354893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sr-Latn-BA" sz="17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sr-Latn-BA" sz="17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rocesu reprodukcije pokazuje osnovni smisao ostvarenja ekonomije preduzeća, jer onoliko koliko se ostvaruje veći rezultat uz što je moguće manje ulaganja, toliko je i stepen uspješnosti ili vrijednosti za preduzeće viši</a:t>
            </a:r>
            <a:endParaRPr lang="sr-Cyrl-RS" sz="1700" dirty="0">
              <a:solidFill>
                <a:srgbClr val="000000"/>
              </a:solidFill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sr-Latn-BA" sz="17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Prosta reprodukcija – oblik reprodukcije gdje je proizvodnja konstantan svake naredne </a:t>
            </a:r>
            <a:r>
              <a:rPr lang="sr-Latn-BA" sz="17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godine</a:t>
            </a:r>
            <a:r>
              <a:rPr lang="en-US" sz="17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(N=N</a:t>
            </a:r>
            <a:r>
              <a:rPr lang="en-US" sz="1700" baseline="-250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17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sr-Latn-BA" sz="170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sr-Latn-BA" sz="17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Proširena reprodukcija - </a:t>
            </a:r>
            <a:r>
              <a:rPr lang="sr-Latn-BA" sz="17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oblik reprodukcije gdje se proizvodnja povećava svake naredne godine – razvoj </a:t>
            </a:r>
            <a:r>
              <a:rPr lang="sr-Latn-BA" sz="17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preduzeća</a:t>
            </a:r>
            <a:r>
              <a:rPr lang="en-US" sz="17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17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N&lt;N</a:t>
            </a:r>
            <a:r>
              <a:rPr lang="en-US" sz="1700" baseline="-250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17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sr-Latn-BA" sz="17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Umanjena reprodukcija</a:t>
            </a:r>
            <a:r>
              <a:rPr lang="en-US" sz="17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17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N&gt;N</a:t>
            </a:r>
            <a:r>
              <a:rPr lang="en-US" sz="1700" baseline="-250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17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sr-Latn-BA" sz="170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17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778267761"/>
              </p:ext>
            </p:extLst>
          </p:nvPr>
        </p:nvGraphicFramePr>
        <p:xfrm>
          <a:off x="7635846" y="2389076"/>
          <a:ext cx="2607112" cy="27365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 txBox="1">
            <a:spLocks/>
          </p:cNvSpPr>
          <p:nvPr/>
        </p:nvSpPr>
        <p:spPr>
          <a:xfrm>
            <a:off x="7248088" y="1660013"/>
            <a:ext cx="3789922" cy="4354893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507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546" y="224573"/>
            <a:ext cx="10058400" cy="1609344"/>
          </a:xfrm>
        </p:spPr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4274" y="1660013"/>
            <a:ext cx="5725877" cy="4480727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RS" sz="2200" dirty="0">
                <a:effectLst/>
                <a:ea typeface="Calibri" panose="020F0502020204030204" pitchFamily="34" charset="0"/>
              </a:rPr>
              <a:t>Faze procesa reprodukcije: dvije </a:t>
            </a:r>
            <a:r>
              <a:rPr lang="sr-Latn-BA" sz="2200" dirty="0">
                <a:effectLst/>
                <a:ea typeface="Calibri" panose="020F0502020204030204" pitchFamily="34" charset="0"/>
              </a:rPr>
              <a:t>faze prometa i jedna faza proizvodnje. 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BA" sz="2200" dirty="0">
                <a:effectLst/>
                <a:ea typeface="Calibri" panose="020F0502020204030204" pitchFamily="34" charset="0"/>
              </a:rPr>
              <a:t>Gotovi proizvod - preneseni dio vrijednosti sredstava za rad, cjelokupnu vrijednost predmeta rada kao i novoostvarenu vrijednost koja se sastoji od dijela neophodnog za reprodukciju tj. radne snage i viška vrijednosti</a:t>
            </a:r>
            <a:endParaRPr lang="en-US" sz="2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 txBox="1">
            <a:spLocks/>
          </p:cNvSpPr>
          <p:nvPr/>
        </p:nvSpPr>
        <p:spPr>
          <a:xfrm>
            <a:off x="7248088" y="1660013"/>
            <a:ext cx="3789922" cy="4480727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587633003"/>
              </p:ext>
            </p:extLst>
          </p:nvPr>
        </p:nvGraphicFramePr>
        <p:xfrm>
          <a:off x="7635846" y="2389076"/>
          <a:ext cx="2607112" cy="27365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4844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546" y="224573"/>
            <a:ext cx="10058400" cy="1609344"/>
          </a:xfrm>
        </p:spPr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4275" y="1660013"/>
            <a:ext cx="5550513" cy="4480727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RS" dirty="0">
                <a:effectLst/>
                <a:ea typeface="Calibri" panose="020F0502020204030204" pitchFamily="34" charset="0"/>
              </a:rPr>
              <a:t>Svaki proces reprodukcije – ulaganje elemenata reprodukcije od početka do kraja procesa reprodukcije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RS" dirty="0">
                <a:effectLst/>
                <a:ea typeface="Calibri" panose="020F0502020204030204" pitchFamily="34" charset="0"/>
              </a:rPr>
              <a:t>Elementi procesa reprodukcije: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RS" sz="2000" dirty="0">
                <a:effectLst/>
                <a:ea typeface="Calibri" panose="020F0502020204030204" pitchFamily="34" charset="0"/>
              </a:rPr>
              <a:t>Sredstva za rad (sredstvo za proizvodnju)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RS" sz="2000" dirty="0">
                <a:effectLst/>
                <a:ea typeface="Calibri" panose="020F0502020204030204" pitchFamily="34" charset="0"/>
              </a:rPr>
              <a:t>Predmeti rada (sredstvo za proizvodnju)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RS" sz="2000" dirty="0">
                <a:effectLst/>
                <a:ea typeface="Calibri" panose="020F0502020204030204" pitchFamily="34" charset="0"/>
              </a:rPr>
              <a:t>Rad</a:t>
            </a:r>
          </a:p>
          <a:p>
            <a:pPr marL="274320" lvl="1" indent="0" algn="just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sr-Latn-B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472205264"/>
              </p:ext>
            </p:extLst>
          </p:nvPr>
        </p:nvGraphicFramePr>
        <p:xfrm>
          <a:off x="7635846" y="2389076"/>
          <a:ext cx="2607112" cy="27365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 txBox="1">
            <a:spLocks/>
          </p:cNvSpPr>
          <p:nvPr/>
        </p:nvSpPr>
        <p:spPr>
          <a:xfrm>
            <a:off x="7160406" y="1660013"/>
            <a:ext cx="3789922" cy="4480727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192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806" y="1443789"/>
            <a:ext cx="7371531" cy="5141569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lvl="1"/>
            <a:r>
              <a:rPr lang="x-none" sz="2400" dirty="0">
                <a:ea typeface="Tahoma" pitchFamily="34" charset="0"/>
                <a:cs typeface="Tahoma" pitchFamily="34" charset="0"/>
              </a:rPr>
              <a:t>Sredstva za rad - građevinski objekti, oprema i dr. To su OS u vidu stvari (materijalnom obliku, ulaganja)</a:t>
            </a:r>
          </a:p>
          <a:p>
            <a:pPr lvl="1">
              <a:buNone/>
            </a:pPr>
            <a:endParaRPr lang="x-none" sz="2400" dirty="0">
              <a:ea typeface="Tahoma" pitchFamily="34" charset="0"/>
              <a:cs typeface="Tahoma" pitchFamily="34" charset="0"/>
            </a:endParaRPr>
          </a:p>
          <a:p>
            <a:pPr lvl="1"/>
            <a:r>
              <a:rPr lang="x-none" sz="2400" dirty="0">
                <a:ea typeface="Tahoma" pitchFamily="34" charset="0"/>
                <a:cs typeface="Tahoma" pitchFamily="34" charset="0"/>
              </a:rPr>
              <a:t>Predmeti rada - sirovine, materijal i dr. To su OB u vidu stvari (materijalnom obliku). </a:t>
            </a:r>
            <a:endParaRPr lang="en-US" sz="2400" dirty="0">
              <a:ea typeface="Tahoma" pitchFamily="34" charset="0"/>
              <a:cs typeface="Tahoma" pitchFamily="34" charset="0"/>
            </a:endParaRPr>
          </a:p>
          <a:p>
            <a:r>
              <a:rPr lang="sr-Latn-RS" sz="2400" dirty="0">
                <a:ea typeface="Calibri" panose="020F0502020204030204" pitchFamily="34" charset="0"/>
              </a:rPr>
              <a:t>Za sprovođenje procesa reprodukcije obavezno prisustva sva tri elementa</a:t>
            </a:r>
            <a:endParaRPr lang="en-US" sz="2400" dirty="0">
              <a:cs typeface="Tahoma" pitchFamily="34" charset="0"/>
            </a:endParaRPr>
          </a:p>
          <a:p>
            <a:r>
              <a:rPr lang="en-US" sz="2400" dirty="0" err="1">
                <a:cs typeface="Tahoma" pitchFamily="34" charset="0"/>
              </a:rPr>
              <a:t>Sva</a:t>
            </a:r>
            <a:r>
              <a:rPr lang="en-US" sz="2400" dirty="0">
                <a:cs typeface="Tahoma" pitchFamily="34" charset="0"/>
              </a:rPr>
              <a:t> tri </a:t>
            </a:r>
            <a:r>
              <a:rPr lang="en-US" sz="2400" dirty="0" err="1">
                <a:cs typeface="Tahoma" pitchFamily="34" charset="0"/>
              </a:rPr>
              <a:t>elementa</a:t>
            </a:r>
            <a:r>
              <a:rPr lang="en-US" sz="2400" dirty="0">
                <a:cs typeface="Tahoma" pitchFamily="34" charset="0"/>
              </a:rPr>
              <a:t> reprodukcije </a:t>
            </a:r>
            <a:r>
              <a:rPr lang="en-US" sz="2400" dirty="0" err="1">
                <a:cs typeface="Tahoma" pitchFamily="34" charset="0"/>
              </a:rPr>
              <a:t>ulažu</a:t>
            </a:r>
            <a:r>
              <a:rPr lang="en-US" sz="2400" dirty="0">
                <a:cs typeface="Tahoma" pitchFamily="34" charset="0"/>
              </a:rPr>
              <a:t> se u </a:t>
            </a:r>
            <a:r>
              <a:rPr lang="en-US" sz="2400" dirty="0" err="1">
                <a:cs typeface="Tahoma" pitchFamily="34" charset="0"/>
              </a:rPr>
              <a:t>dva</a:t>
            </a:r>
            <a:r>
              <a:rPr lang="en-US" sz="2400" dirty="0">
                <a:cs typeface="Tahoma" pitchFamily="34" charset="0"/>
              </a:rPr>
              <a:t> </a:t>
            </a:r>
            <a:r>
              <a:rPr lang="en-US" sz="2400" dirty="0" err="1">
                <a:cs typeface="Tahoma" pitchFamily="34" charset="0"/>
              </a:rPr>
              <a:t>oblika</a:t>
            </a:r>
            <a:r>
              <a:rPr lang="en-US" sz="2400" dirty="0">
                <a:cs typeface="Tahoma" pitchFamily="34" charset="0"/>
              </a:rPr>
              <a:t>:</a:t>
            </a:r>
            <a:endParaRPr lang="sr-Latn-CS" sz="2400" dirty="0">
              <a:cs typeface="Tahoma" pitchFamily="34" charset="0"/>
            </a:endParaRPr>
          </a:p>
          <a:p>
            <a:pPr lvl="2"/>
            <a:r>
              <a:rPr lang="en-US" sz="2400" dirty="0">
                <a:cs typeface="Tahoma" pitchFamily="34" charset="0"/>
              </a:rPr>
              <a:t> u </a:t>
            </a:r>
            <a:r>
              <a:rPr lang="en-US" sz="2400" dirty="0" err="1">
                <a:cs typeface="Tahoma" pitchFamily="34" charset="0"/>
              </a:rPr>
              <a:t>obliku</a:t>
            </a:r>
            <a:r>
              <a:rPr lang="en-US" sz="2400" dirty="0">
                <a:cs typeface="Tahoma" pitchFamily="34" charset="0"/>
              </a:rPr>
              <a:t> angažovanja i </a:t>
            </a:r>
          </a:p>
          <a:p>
            <a:pPr lvl="2"/>
            <a:r>
              <a:rPr lang="sr-Latn-CS" sz="2400" dirty="0">
                <a:cs typeface="Tahoma" pitchFamily="34" charset="0"/>
              </a:rPr>
              <a:t> </a:t>
            </a:r>
            <a:r>
              <a:rPr lang="en-US" sz="2400" dirty="0">
                <a:cs typeface="Tahoma" pitchFamily="34" charset="0"/>
              </a:rPr>
              <a:t>u </a:t>
            </a:r>
            <a:r>
              <a:rPr lang="en-US" sz="2400" dirty="0" err="1">
                <a:cs typeface="Tahoma" pitchFamily="34" charset="0"/>
              </a:rPr>
              <a:t>obliku</a:t>
            </a:r>
            <a:r>
              <a:rPr lang="en-US" sz="2400" dirty="0">
                <a:cs typeface="Tahoma" pitchFamily="34" charset="0"/>
              </a:rPr>
              <a:t> </a:t>
            </a:r>
            <a:r>
              <a:rPr lang="en-US" sz="2400" dirty="0" err="1">
                <a:cs typeface="Tahoma" pitchFamily="34" charset="0"/>
              </a:rPr>
              <a:t>trošenja</a:t>
            </a:r>
            <a:r>
              <a:rPr lang="en-US" sz="2400" dirty="0">
                <a:cs typeface="Tahoma" pitchFamily="34" charset="0"/>
              </a:rPr>
              <a:t>. </a:t>
            </a:r>
          </a:p>
          <a:p>
            <a:pPr lvl="2">
              <a:buNone/>
            </a:pPr>
            <a:endParaRPr lang="en-US" sz="2400" dirty="0">
              <a:latin typeface="Rockwell" panose="02060603020205020403" pitchFamily="18" charset="0"/>
              <a:cs typeface="Tahoma" pitchFamily="34" charset="0"/>
            </a:endParaRPr>
          </a:p>
          <a:p>
            <a:pPr lvl="1"/>
            <a:endParaRPr lang="en-US" sz="1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74320" lvl="1" indent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sr-Latn-BA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74320" lvl="1" indent="0" algn="just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sr-Latn-B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32E16B-6014-3A0C-7147-D80265839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Angažovanje sredstava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Trošenje elemenata proizvodnje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193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Proces reprodukcije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5A201D-B0F3-E0CA-A210-5B7BFECC9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930" y="1064384"/>
            <a:ext cx="7746916" cy="5423044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Sredstva </a:t>
            </a:r>
            <a:r>
              <a:rPr lang="en-US" sz="2400" dirty="0" err="1"/>
              <a:t>preduzeća</a:t>
            </a:r>
            <a:r>
              <a:rPr lang="en-US" sz="2400" dirty="0"/>
              <a:t> </a:t>
            </a:r>
            <a:r>
              <a:rPr lang="en-US" sz="2400" dirty="0" err="1"/>
              <a:t>kruže</a:t>
            </a:r>
            <a:r>
              <a:rPr lang="en-US" sz="2400" dirty="0"/>
              <a:t> </a:t>
            </a:r>
            <a:r>
              <a:rPr lang="en-US" sz="2400" dirty="0" err="1"/>
              <a:t>prelazeći</a:t>
            </a:r>
            <a:r>
              <a:rPr lang="en-US" sz="2400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dirty="0" err="1"/>
              <a:t>jednog</a:t>
            </a:r>
            <a:r>
              <a:rPr lang="en-US" sz="2400" dirty="0"/>
              <a:t> </a:t>
            </a:r>
            <a:r>
              <a:rPr lang="en-US" sz="2400" dirty="0" err="1"/>
              <a:t>oblika</a:t>
            </a:r>
            <a:r>
              <a:rPr lang="en-US" sz="2400" dirty="0"/>
              <a:t> u </a:t>
            </a:r>
            <a:r>
              <a:rPr lang="en-US" sz="2400" dirty="0" err="1"/>
              <a:t>drugi</a:t>
            </a:r>
            <a:r>
              <a:rPr lang="en-US" sz="2400" dirty="0"/>
              <a:t>, </a:t>
            </a:r>
            <a:r>
              <a:rPr lang="en-US" sz="2400" dirty="0" err="1"/>
              <a:t>shodno</a:t>
            </a:r>
            <a:r>
              <a:rPr lang="en-US" sz="2400" dirty="0"/>
              <a:t> </a:t>
            </a:r>
            <a:r>
              <a:rPr lang="en-US" sz="2400" dirty="0" err="1"/>
              <a:t>zahtjevima</a:t>
            </a:r>
            <a:r>
              <a:rPr lang="en-US" sz="2400" dirty="0"/>
              <a:t> </a:t>
            </a:r>
            <a:r>
              <a:rPr lang="en-US" sz="2400" dirty="0" err="1"/>
              <a:t>procesa</a:t>
            </a:r>
            <a:r>
              <a:rPr lang="en-US" sz="2400" dirty="0"/>
              <a:t> </a:t>
            </a:r>
            <a:r>
              <a:rPr lang="en-US" sz="2400" dirty="0" err="1"/>
              <a:t>poslovanja</a:t>
            </a:r>
            <a:r>
              <a:rPr lang="en-US" sz="2400" dirty="0"/>
              <a:t>, </a:t>
            </a:r>
            <a:r>
              <a:rPr lang="en-US" sz="2400" dirty="0" err="1"/>
              <a:t>odnosno</a:t>
            </a:r>
            <a:r>
              <a:rPr lang="en-US" sz="2400" dirty="0"/>
              <a:t> reprodukcije </a:t>
            </a:r>
            <a:r>
              <a:rPr lang="en-US" sz="2400" dirty="0" err="1"/>
              <a:t>preduzeća</a:t>
            </a:r>
            <a:r>
              <a:rPr lang="en-US" sz="2400" dirty="0"/>
              <a:t>. </a:t>
            </a:r>
            <a:endParaRPr lang="sr-Latn-RS" sz="2400" dirty="0"/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Ovi </a:t>
            </a:r>
            <a:r>
              <a:rPr lang="en-US" sz="2400" dirty="0" err="1"/>
              <a:t>elementi</a:t>
            </a:r>
            <a:r>
              <a:rPr lang="en-US" sz="2400" dirty="0"/>
              <a:t> </a:t>
            </a:r>
            <a:r>
              <a:rPr lang="en-US" sz="2400" dirty="0" err="1"/>
              <a:t>ulažu</a:t>
            </a:r>
            <a:r>
              <a:rPr lang="en-US" sz="2400" dirty="0"/>
              <a:t> se u </a:t>
            </a:r>
            <a:r>
              <a:rPr lang="en-US" sz="2400" dirty="0" err="1"/>
              <a:t>proces</a:t>
            </a:r>
            <a:r>
              <a:rPr lang="en-US" sz="2400" dirty="0"/>
              <a:t> reprodukcije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određeni</a:t>
            </a:r>
            <a:r>
              <a:rPr lang="en-US" sz="2400" dirty="0"/>
              <a:t> </a:t>
            </a:r>
            <a:r>
              <a:rPr lang="en-US" sz="2400" dirty="0" err="1"/>
              <a:t>upotrebni</a:t>
            </a:r>
            <a:r>
              <a:rPr lang="en-US" sz="2400" dirty="0"/>
              <a:t> </a:t>
            </a:r>
            <a:r>
              <a:rPr lang="en-US" sz="2400" dirty="0" err="1"/>
              <a:t>kvaliteti</a:t>
            </a:r>
            <a:r>
              <a:rPr lang="en-US" sz="2400" dirty="0"/>
              <a:t> i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ekonomske</a:t>
            </a:r>
            <a:r>
              <a:rPr lang="en-US" sz="2400" dirty="0"/>
              <a:t> </a:t>
            </a:r>
            <a:r>
              <a:rPr lang="en-US" sz="2400" dirty="0" err="1"/>
              <a:t>vrijednosti</a:t>
            </a:r>
            <a:endParaRPr lang="sr-Latn-RS" sz="2400" dirty="0"/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sr-Latn-RS" sz="2400" dirty="0"/>
              <a:t>U</a:t>
            </a:r>
            <a:r>
              <a:rPr lang="en-US" sz="2400" dirty="0" err="1"/>
              <a:t>laganja</a:t>
            </a:r>
            <a:r>
              <a:rPr lang="en-US" sz="2400" dirty="0"/>
              <a:t> </a:t>
            </a:r>
            <a:r>
              <a:rPr lang="en-US" sz="2400" dirty="0" err="1"/>
              <a:t>ekonomskih</a:t>
            </a:r>
            <a:r>
              <a:rPr lang="en-US" sz="2400" dirty="0"/>
              <a:t> </a:t>
            </a:r>
            <a:r>
              <a:rPr lang="en-US" sz="2400" dirty="0" err="1"/>
              <a:t>vrijednosti</a:t>
            </a:r>
            <a:r>
              <a:rPr lang="en-US" sz="2400" dirty="0"/>
              <a:t> </a:t>
            </a:r>
            <a:r>
              <a:rPr lang="en-US" sz="2400" dirty="0" err="1"/>
              <a:t>ispoljavaju</a:t>
            </a:r>
            <a:r>
              <a:rPr lang="en-US" sz="2400" dirty="0"/>
              <a:t> se </a:t>
            </a:r>
            <a:r>
              <a:rPr lang="en-US" sz="2400" dirty="0" err="1"/>
              <a:t>kao</a:t>
            </a:r>
            <a:r>
              <a:rPr lang="en-US" sz="2400" dirty="0"/>
              <a:t>: </a:t>
            </a:r>
            <a:endParaRPr lang="sr-Latn-RS" sz="2400" dirty="0"/>
          </a:p>
          <a:p>
            <a:pPr lvl="1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 err="1"/>
              <a:t>angažovanje</a:t>
            </a:r>
            <a:r>
              <a:rPr lang="en-US" sz="2400" dirty="0"/>
              <a:t> </a:t>
            </a:r>
            <a:r>
              <a:rPr lang="en-US" sz="2400" dirty="0" err="1"/>
              <a:t>vrijednosti</a:t>
            </a:r>
            <a:r>
              <a:rPr lang="en-US" sz="2400" dirty="0"/>
              <a:t> </a:t>
            </a:r>
            <a:endParaRPr lang="sr-Latn-RS" sz="2400" dirty="0"/>
          </a:p>
          <a:p>
            <a:pPr lvl="1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 err="1"/>
              <a:t>trošenje</a:t>
            </a:r>
            <a:r>
              <a:rPr lang="en-US" sz="2400" dirty="0"/>
              <a:t> </a:t>
            </a:r>
            <a:r>
              <a:rPr lang="en-US" sz="2400" dirty="0" err="1"/>
              <a:t>elemenata</a:t>
            </a:r>
            <a:r>
              <a:rPr lang="en-US" sz="2400" dirty="0"/>
              <a:t> </a:t>
            </a:r>
            <a:r>
              <a:rPr lang="en-US" sz="2400" dirty="0" err="1"/>
              <a:t>proizvodnje</a:t>
            </a:r>
            <a:endParaRPr lang="sr-Latn-RS" sz="2400" dirty="0"/>
          </a:p>
          <a:p>
            <a:pPr marL="274320" lvl="1" indent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sr-Latn-BA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74320" lvl="1" indent="0" algn="just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sr-Latn-B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32E16B-6014-3A0C-7147-D80265839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Angažovanje sredstava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Trošenje elemenata proizvodnje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768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1117</TotalTime>
  <Words>1426</Words>
  <Application>Microsoft Office PowerPoint</Application>
  <PresentationFormat>Widescreen</PresentationFormat>
  <Paragraphs>179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Calibri</vt:lpstr>
      <vt:lpstr>Cambria</vt:lpstr>
      <vt:lpstr>Rockwell</vt:lpstr>
      <vt:lpstr>Rockwell Condensed</vt:lpstr>
      <vt:lpstr>Tahoma</vt:lpstr>
      <vt:lpstr>Times New Roman</vt:lpstr>
      <vt:lpstr>Wingdings</vt:lpstr>
      <vt:lpstr>Wood Type</vt:lpstr>
      <vt:lpstr>TEORIJA REPRODUKCIJE</vt:lpstr>
      <vt:lpstr>LITERATUIRA ZA PRIPREMU NASTAVE</vt:lpstr>
      <vt:lpstr>Proces reprodukcije</vt:lpstr>
      <vt:lpstr>Proces reprodukcije</vt:lpstr>
      <vt:lpstr>Proces reprodukcije</vt:lpstr>
      <vt:lpstr>Proces reprodukcije</vt:lpstr>
      <vt:lpstr>Proces reprodukcije</vt:lpstr>
      <vt:lpstr>Proces reprodukcije</vt:lpstr>
      <vt:lpstr>Proces reprodukcije</vt:lpstr>
      <vt:lpstr>Proces reprodukcije</vt:lpstr>
      <vt:lpstr>Proces reprodukcije</vt:lpstr>
      <vt:lpstr>Proces reprodukcije</vt:lpstr>
      <vt:lpstr>Proces reprodukcije</vt:lpstr>
      <vt:lpstr>Proces reprodukcije</vt:lpstr>
      <vt:lpstr>Proces reprodukcije</vt:lpstr>
      <vt:lpstr>Proces reprodukcije</vt:lpstr>
      <vt:lpstr>Proces reprodukcije</vt:lpstr>
      <vt:lpstr>Proces reprodukcije</vt:lpstr>
      <vt:lpstr>Proces reprodukcije</vt:lpstr>
      <vt:lpstr>Proces reprodukcije</vt:lpstr>
      <vt:lpstr>Proces reprodukcije</vt:lpstr>
      <vt:lpstr>Proces reprodukcije</vt:lpstr>
      <vt:lpstr>Proces reprodukcije</vt:lpstr>
      <vt:lpstr>Proces reprodukcije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TEORIJA PREDUZEĆA</dc:title>
  <dc:creator>Matea</dc:creator>
  <cp:lastModifiedBy>Author</cp:lastModifiedBy>
  <cp:revision>65</cp:revision>
  <dcterms:created xsi:type="dcterms:W3CDTF">2023-10-13T09:15:10Z</dcterms:created>
  <dcterms:modified xsi:type="dcterms:W3CDTF">2025-10-30T09:00:00Z</dcterms:modified>
</cp:coreProperties>
</file>