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/>
              <a:t>Platni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bilans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79063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714092"/>
              </p:ext>
            </p:extLst>
          </p:nvPr>
        </p:nvGraphicFramePr>
        <p:xfrm>
          <a:off x="304800" y="152400"/>
          <a:ext cx="8686800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3" imgW="5735737" imgH="3278397" progId="Word.Document.12">
                  <p:embed/>
                </p:oleObj>
              </mc:Choice>
              <mc:Fallback>
                <p:oleObj name="Document" r:id="rId3" imgW="5735737" imgH="3278397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2400"/>
                        <a:ext cx="8686800" cy="6400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10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7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Pojam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platnog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bilansa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772400" cy="4267200"/>
          </a:xfrm>
        </p:spPr>
        <p:txBody>
          <a:bodyPr/>
          <a:lstStyle/>
          <a:p>
            <a:r>
              <a:rPr lang="en-US" sz="2800" dirty="0" err="1" smtClean="0"/>
              <a:t>Platni</a:t>
            </a:r>
            <a:r>
              <a:rPr lang="en-US" sz="2800" dirty="0" smtClean="0"/>
              <a:t> </a:t>
            </a:r>
            <a:r>
              <a:rPr lang="en-US" sz="2800" dirty="0" err="1" smtClean="0"/>
              <a:t>bilans</a:t>
            </a:r>
            <a:r>
              <a:rPr lang="en-US" sz="2800" dirty="0" smtClean="0"/>
              <a:t> </a:t>
            </a:r>
            <a:r>
              <a:rPr lang="en-US" sz="2800" dirty="0" err="1" smtClean="0"/>
              <a:t>predstavlja</a:t>
            </a:r>
            <a:r>
              <a:rPr lang="en-US" sz="2800" dirty="0" smtClean="0"/>
              <a:t> </a:t>
            </a:r>
            <a:r>
              <a:rPr lang="en-US" sz="2800" dirty="0" err="1" smtClean="0"/>
              <a:t>pregled</a:t>
            </a:r>
            <a:r>
              <a:rPr lang="en-US" sz="2800" dirty="0" smtClean="0"/>
              <a:t> </a:t>
            </a:r>
            <a:r>
              <a:rPr lang="en-US" sz="2800" dirty="0" err="1" smtClean="0"/>
              <a:t>svih</a:t>
            </a:r>
            <a:r>
              <a:rPr lang="en-US" sz="2800" dirty="0" smtClean="0"/>
              <a:t> </a:t>
            </a:r>
            <a:r>
              <a:rPr lang="en-US" sz="2800" dirty="0" err="1" smtClean="0"/>
              <a:t>ekonomskih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transakcija</a:t>
            </a:r>
            <a:r>
              <a:rPr lang="en-US" sz="2800" dirty="0" smtClean="0"/>
              <a:t> re</a:t>
            </a:r>
            <a:r>
              <a:rPr lang="sr-Latn-BA" sz="2800" dirty="0" smtClean="0"/>
              <a:t>zidenata jedne zemlje sa nerezidentima.</a:t>
            </a:r>
          </a:p>
          <a:p>
            <a:endParaRPr lang="sr-Latn-BA" sz="2800" dirty="0" smtClean="0"/>
          </a:p>
          <a:p>
            <a:r>
              <a:rPr lang="sr-Latn-BA" sz="2800" u="sng" dirty="0" smtClean="0"/>
              <a:t>Ekonomske transakcije</a:t>
            </a:r>
          </a:p>
          <a:p>
            <a:endParaRPr lang="sr-Latn-BA" sz="2800" dirty="0"/>
          </a:p>
          <a:p>
            <a:r>
              <a:rPr lang="sr-Latn-BA" sz="2800" dirty="0" smtClean="0"/>
              <a:t>Pojam rezident</a:t>
            </a:r>
          </a:p>
          <a:p>
            <a:endParaRPr lang="sr-Latn-BA" sz="2800" dirty="0"/>
          </a:p>
          <a:p>
            <a:r>
              <a:rPr lang="sr-Latn-BA" sz="2800" dirty="0" smtClean="0"/>
              <a:t>Pojam nerezident</a:t>
            </a:r>
          </a:p>
          <a:p>
            <a:endParaRPr lang="sr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4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sr-Latn-BA" b="1" dirty="0" smtClean="0">
                <a:solidFill>
                  <a:schemeClr val="tx1"/>
                </a:solidFill>
              </a:rPr>
              <a:t>Pojam platnog bilansa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BA" dirty="0" smtClean="0"/>
          </a:p>
          <a:p>
            <a:r>
              <a:rPr lang="sr-Latn-BA" sz="2800" dirty="0" smtClean="0"/>
              <a:t>Vremenski okvir</a:t>
            </a:r>
          </a:p>
          <a:p>
            <a:endParaRPr lang="sr-Latn-BA" sz="2800" dirty="0"/>
          </a:p>
          <a:p>
            <a:r>
              <a:rPr lang="sr-Latn-BA" sz="2800" dirty="0" smtClean="0"/>
              <a:t>Platni bilans vs devizni bilans (bilans plaćanja)</a:t>
            </a:r>
          </a:p>
          <a:p>
            <a:endParaRPr lang="sr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3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r-Latn-BA" b="1" dirty="0" smtClean="0">
                <a:solidFill>
                  <a:schemeClr val="tx1"/>
                </a:solidFill>
              </a:rPr>
              <a:t>Vrste transakcija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772400" cy="4267200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Tekuće i kapitalne</a:t>
            </a:r>
          </a:p>
          <a:p>
            <a:endParaRPr lang="sr-Latn-BA" sz="2800" dirty="0"/>
          </a:p>
          <a:p>
            <a:r>
              <a:rPr lang="sr-Latn-BA" sz="2800" dirty="0" smtClean="0"/>
              <a:t>Bilateralne ili multilateralne</a:t>
            </a:r>
          </a:p>
          <a:p>
            <a:endParaRPr lang="sr-Latn-BA" sz="2800" dirty="0"/>
          </a:p>
          <a:p>
            <a:r>
              <a:rPr lang="sr-Latn-BA" sz="2800" dirty="0" smtClean="0"/>
              <a:t>Autonomne i kompenzatorne</a:t>
            </a:r>
          </a:p>
          <a:p>
            <a:endParaRPr lang="sr-Latn-BA" sz="2800" dirty="0"/>
          </a:p>
          <a:p>
            <a:r>
              <a:rPr lang="sr-Latn-BA" sz="2800" b="1" u="sng" dirty="0" smtClean="0"/>
              <a:t>Kreditne i debitne transakcije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31072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>
                <a:solidFill>
                  <a:schemeClr val="tx1"/>
                </a:solidFill>
              </a:rPr>
              <a:t>Vrste transakcija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4191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WINDOWS 10\Downloads\29693370_10155553463551483_1510864598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824748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55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b="1" dirty="0" smtClean="0">
                <a:solidFill>
                  <a:schemeClr val="tx1"/>
                </a:solidFill>
              </a:rPr>
              <a:t>Struktura platnog bilansa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2" name="Picture 4" descr="C:\Users\WINDOWS 10\Downloads\29748183_10155553465066483_1501347011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363"/>
            <a:ext cx="8763000" cy="639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3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73162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 smtClean="0">
                <a:solidFill>
                  <a:schemeClr val="tx1"/>
                </a:solidFill>
              </a:rPr>
              <a:t>Mjerenje neravnoteže platnog bilansa – podbilansi</a:t>
            </a:r>
            <a:r>
              <a:rPr lang="sr-Latn-BA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BA" dirty="0" smtClean="0"/>
          </a:p>
          <a:p>
            <a:r>
              <a:rPr lang="sr-Latn-BA" dirty="0" smtClean="0"/>
              <a:t>Robni bilans</a:t>
            </a:r>
          </a:p>
          <a:p>
            <a:r>
              <a:rPr lang="sr-Latn-BA" dirty="0" smtClean="0"/>
              <a:t>Spoljnotrgovinski bilans</a:t>
            </a:r>
          </a:p>
          <a:p>
            <a:r>
              <a:rPr lang="sr-Latn-BA" dirty="0" smtClean="0"/>
              <a:t>Tekući bilans</a:t>
            </a:r>
          </a:p>
          <a:p>
            <a:r>
              <a:rPr lang="sr-Latn-BA" dirty="0" smtClean="0"/>
              <a:t>Osnovni bilans</a:t>
            </a:r>
          </a:p>
          <a:p>
            <a:endParaRPr lang="sr-Latn-BA" dirty="0"/>
          </a:p>
          <a:p>
            <a:r>
              <a:rPr lang="sr-Latn-BA" dirty="0" smtClean="0"/>
              <a:t>Saldo platnog bilansa</a:t>
            </a:r>
          </a:p>
        </p:txBody>
      </p:sp>
    </p:spTree>
    <p:extLst>
      <p:ext uri="{BB962C8B-B14F-4D97-AF65-F5344CB8AC3E}">
        <p14:creationId xmlns:p14="http://schemas.microsoft.com/office/powerpoint/2010/main" val="168719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 smtClean="0">
                <a:solidFill>
                  <a:schemeClr val="tx1"/>
                </a:solidFill>
              </a:rPr>
              <a:t>Metodi uravnoteženja platnog bilansa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305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BA" sz="2800" dirty="0" smtClean="0"/>
              <a:t>Dva osnovna metoda:</a:t>
            </a:r>
          </a:p>
          <a:p>
            <a:endParaRPr lang="sr-Latn-BA" sz="2800" dirty="0"/>
          </a:p>
          <a:p>
            <a:pPr lvl="2"/>
            <a:r>
              <a:rPr lang="sr-Latn-BA" sz="2800" dirty="0" smtClean="0"/>
              <a:t>Finansiranje:</a:t>
            </a:r>
          </a:p>
          <a:p>
            <a:pPr marL="1108710" lvl="2" indent="-514350">
              <a:buAutoNum type="arabicPeriod"/>
            </a:pPr>
            <a:r>
              <a:rPr lang="sr-Latn-BA" sz="2800" dirty="0" smtClean="0"/>
              <a:t>iz monetarnih rezervi </a:t>
            </a:r>
          </a:p>
          <a:p>
            <a:pPr marL="1108710" lvl="2" indent="-514350">
              <a:buAutoNum type="arabicPeriod"/>
            </a:pPr>
            <a:r>
              <a:rPr lang="sr-Latn-BA" sz="2800" dirty="0" smtClean="0"/>
              <a:t>zaduživanjem</a:t>
            </a:r>
          </a:p>
          <a:p>
            <a:pPr lvl="2"/>
            <a:endParaRPr lang="sr-Latn-BA" sz="2800" dirty="0" smtClean="0"/>
          </a:p>
          <a:p>
            <a:pPr lvl="2"/>
            <a:r>
              <a:rPr lang="sr-Latn-BA" sz="2800" dirty="0" smtClean="0"/>
              <a:t>Prilagođavanje : </a:t>
            </a:r>
          </a:p>
          <a:p>
            <a:pPr marL="1108710" lvl="2" indent="-514350">
              <a:buAutoNum type="arabicPeriod"/>
            </a:pPr>
            <a:r>
              <a:rPr lang="sr-Latn-BA" sz="2800" dirty="0" smtClean="0"/>
              <a:t>deflacijom, </a:t>
            </a:r>
          </a:p>
          <a:p>
            <a:pPr marL="1108710" lvl="2" indent="-514350">
              <a:buAutoNum type="arabicPeriod"/>
            </a:pPr>
            <a:r>
              <a:rPr lang="sr-Latn-BA" sz="2800" dirty="0" smtClean="0"/>
              <a:t>devalvacijom i </a:t>
            </a:r>
          </a:p>
          <a:p>
            <a:pPr marL="1108710" lvl="2" indent="-514350">
              <a:buAutoNum type="arabicPeriod"/>
            </a:pPr>
            <a:r>
              <a:rPr lang="sr-Latn-BA" sz="2800" dirty="0" smtClean="0"/>
              <a:t>apsorpcionim mehanizmom putem djelovanja spoljnotrgovinskog multiplikatora.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4140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141102"/>
              </p:ext>
            </p:extLst>
          </p:nvPr>
        </p:nvGraphicFramePr>
        <p:xfrm>
          <a:off x="152400" y="228600"/>
          <a:ext cx="8686800" cy="647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904049" imgH="5054737" progId="Word.Document.12">
                  <p:embed/>
                </p:oleObj>
              </mc:Choice>
              <mc:Fallback>
                <p:oleObj name="Document" r:id="rId3" imgW="5904049" imgH="5054737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28600"/>
                        <a:ext cx="8686800" cy="6477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28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35</TotalTime>
  <Words>103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Equity</vt:lpstr>
      <vt:lpstr>Microsoft Word Document</vt:lpstr>
      <vt:lpstr>Platni bilans</vt:lpstr>
      <vt:lpstr>Pojam platnog bilansa</vt:lpstr>
      <vt:lpstr>Pojam platnog bilansa</vt:lpstr>
      <vt:lpstr>Vrste transakcija</vt:lpstr>
      <vt:lpstr>Vrste transakcija</vt:lpstr>
      <vt:lpstr>Struktura platnog bilansa</vt:lpstr>
      <vt:lpstr>Mjerenje neravnoteže platnog bilansa – podbilansi </vt:lpstr>
      <vt:lpstr>Metodi uravnoteženja platnog bilansa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Platni bilans</dc:title>
  <dc:creator>WINDOWS 10</dc:creator>
  <cp:lastModifiedBy>WINDOWS 10</cp:lastModifiedBy>
  <cp:revision>5</cp:revision>
  <dcterms:created xsi:type="dcterms:W3CDTF">2006-08-16T00:00:00Z</dcterms:created>
  <dcterms:modified xsi:type="dcterms:W3CDTF">2018-04-04T10:44:09Z</dcterms:modified>
</cp:coreProperties>
</file>