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notesMasterIdLst>
    <p:notesMasterId r:id="rId118"/>
  </p:notesMasterIdLst>
  <p:sldIdLst>
    <p:sldId id="280" r:id="rId2"/>
    <p:sldId id="257" r:id="rId3"/>
    <p:sldId id="259" r:id="rId4"/>
    <p:sldId id="281" r:id="rId5"/>
    <p:sldId id="282" r:id="rId6"/>
    <p:sldId id="283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56" r:id="rId43"/>
    <p:sldId id="276" r:id="rId44"/>
    <p:sldId id="279" r:id="rId45"/>
    <p:sldId id="277" r:id="rId46"/>
    <p:sldId id="260" r:id="rId47"/>
    <p:sldId id="261" r:id="rId48"/>
    <p:sldId id="262" r:id="rId49"/>
    <p:sldId id="263" r:id="rId50"/>
    <p:sldId id="264" r:id="rId51"/>
    <p:sldId id="265" r:id="rId52"/>
    <p:sldId id="278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75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274" r:id="rId73"/>
    <p:sldId id="358" r:id="rId74"/>
    <p:sldId id="359" r:id="rId75"/>
    <p:sldId id="360" r:id="rId76"/>
    <p:sldId id="362" r:id="rId77"/>
    <p:sldId id="363" r:id="rId78"/>
    <p:sldId id="364" r:id="rId79"/>
    <p:sldId id="365" r:id="rId80"/>
    <p:sldId id="366" r:id="rId81"/>
    <p:sldId id="367" r:id="rId82"/>
    <p:sldId id="368" r:id="rId83"/>
    <p:sldId id="369" r:id="rId84"/>
    <p:sldId id="370" r:id="rId85"/>
    <p:sldId id="371" r:id="rId86"/>
    <p:sldId id="372" r:id="rId87"/>
    <p:sldId id="373" r:id="rId88"/>
    <p:sldId id="291" r:id="rId89"/>
    <p:sldId id="292" r:id="rId90"/>
    <p:sldId id="293" r:id="rId91"/>
    <p:sldId id="294" r:id="rId92"/>
    <p:sldId id="295" r:id="rId93"/>
    <p:sldId id="296" r:id="rId94"/>
    <p:sldId id="297" r:id="rId95"/>
    <p:sldId id="298" r:id="rId96"/>
    <p:sldId id="299" r:id="rId97"/>
    <p:sldId id="300" r:id="rId98"/>
    <p:sldId id="301" r:id="rId99"/>
    <p:sldId id="302" r:id="rId100"/>
    <p:sldId id="303" r:id="rId101"/>
    <p:sldId id="304" r:id="rId102"/>
    <p:sldId id="305" r:id="rId103"/>
    <p:sldId id="306" r:id="rId104"/>
    <p:sldId id="307" r:id="rId105"/>
    <p:sldId id="308" r:id="rId106"/>
    <p:sldId id="309" r:id="rId107"/>
    <p:sldId id="310" r:id="rId108"/>
    <p:sldId id="311" r:id="rId109"/>
    <p:sldId id="312" r:id="rId110"/>
    <p:sldId id="313" r:id="rId111"/>
    <p:sldId id="314" r:id="rId112"/>
    <p:sldId id="315" r:id="rId113"/>
    <p:sldId id="316" r:id="rId114"/>
    <p:sldId id="317" r:id="rId115"/>
    <p:sldId id="318" r:id="rId116"/>
    <p:sldId id="319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33343-FE50-924E-9C7A-6D15A7E73643}" v="9" dt="2024-12-06T11:57:51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259"/>
  </p:normalViewPr>
  <p:slideViewPr>
    <p:cSldViewPr snapToGrid="0" snapToObjects="1">
      <p:cViewPr varScale="1">
        <p:scale>
          <a:sx n="107" d="100"/>
          <a:sy n="107" d="100"/>
        </p:scale>
        <p:origin x="6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4A0F9BE5-49B4-BA44-946D-4B3C1C363063}"/>
    <pc:docChg chg="modSld">
      <pc:chgData name="Igor Todorovic" userId="b456dcb4c43cc0e5" providerId="LiveId" clId="{4A0F9BE5-49B4-BA44-946D-4B3C1C363063}" dt="2018-10-16T05:37:30.956" v="1" actId="20577"/>
      <pc:docMkLst>
        <pc:docMk/>
      </pc:docMkLst>
      <pc:sldChg chg="modSp">
        <pc:chgData name="Igor Todorovic" userId="b456dcb4c43cc0e5" providerId="LiveId" clId="{4A0F9BE5-49B4-BA44-946D-4B3C1C363063}" dt="2018-10-16T05:37:30.956" v="1" actId="20577"/>
        <pc:sldMkLst>
          <pc:docMk/>
          <pc:sldMk cId="1106153122" sldId="278"/>
        </pc:sldMkLst>
      </pc:sldChg>
    </pc:docChg>
  </pc:docChgLst>
  <pc:docChgLst>
    <pc:chgData name="Igor Todorovic" userId="b456dcb4c43cc0e5" providerId="LiveId" clId="{81033343-FE50-924E-9C7A-6D15A7E73643}"/>
    <pc:docChg chg="undo redo custSel addSld delSld modSld">
      <pc:chgData name="Igor Todorovic" userId="b456dcb4c43cc0e5" providerId="LiveId" clId="{81033343-FE50-924E-9C7A-6D15A7E73643}" dt="2024-12-06T11:57:58.958" v="194" actId="2696"/>
      <pc:docMkLst>
        <pc:docMk/>
      </pc:docMkLst>
      <pc:sldChg chg="addSp delSp modSp add mod setBg modClrScheme setClrOvrMap chgLayout">
        <pc:chgData name="Igor Todorovic" userId="b456dcb4c43cc0e5" providerId="LiveId" clId="{81033343-FE50-924E-9C7A-6D15A7E73643}" dt="2024-12-06T11:33:28.321" v="32" actId="26606"/>
        <pc:sldMkLst>
          <pc:docMk/>
          <pc:sldMk cId="323765277" sldId="256"/>
        </pc:sldMkLst>
        <pc:spChg chg="mod or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2" creationId="{00000000-0000-0000-0000-000000000000}"/>
          </ac:spMkLst>
        </pc:spChg>
        <pc:spChg chg="del">
          <ac:chgData name="Igor Todorovic" userId="b456dcb4c43cc0e5" providerId="LiveId" clId="{81033343-FE50-924E-9C7A-6D15A7E73643}" dt="2024-12-06T11:33:22.657" v="30" actId="478"/>
          <ac:spMkLst>
            <pc:docMk/>
            <pc:sldMk cId="323765277" sldId="256"/>
            <ac:spMk id="3" creationId="{00000000-0000-0000-0000-000000000000}"/>
          </ac:spMkLst>
        </pc:spChg>
        <pc:spChg chg="add del mod ord">
          <ac:chgData name="Igor Todorovic" userId="b456dcb4c43cc0e5" providerId="LiveId" clId="{81033343-FE50-924E-9C7A-6D15A7E73643}" dt="2024-12-06T11:33:25.439" v="31" actId="700"/>
          <ac:spMkLst>
            <pc:docMk/>
            <pc:sldMk cId="323765277" sldId="256"/>
            <ac:spMk id="5" creationId="{6A8B267F-B6EA-9560-FEEC-8AB8BA623853}"/>
          </ac:spMkLst>
        </pc:spChg>
        <pc:spChg chg="add mod or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6" creationId="{C4303339-A759-94E5-C54F-09FA3C02B288}"/>
          </ac:spMkLst>
        </pc:spChg>
        <pc:spChg chg="ad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23" creationId="{9179DE42-5613-4B35-A1E6-6CCBAA13C743}"/>
          </ac:spMkLst>
        </pc:spChg>
        <pc:spChg chg="ad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29" creationId="{52FB45E9-914E-4471-AC87-E475CD51767D}"/>
          </ac:spMkLst>
        </pc:spChg>
        <pc:spChg chg="ad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31" creationId="{C310626D-5743-49D4-8F7D-88C4F8F05774}"/>
          </ac:spMkLst>
        </pc:spChg>
        <pc:spChg chg="ad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33" creationId="{3C195FC1-B568-4C72-9902-34CB35DDD7A1}"/>
          </ac:spMkLst>
        </pc:spChg>
        <pc:spChg chg="ad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35" creationId="{EF2BDF77-362C-43F0-8CBB-A969EC2AE0C4}"/>
          </ac:spMkLst>
        </pc:spChg>
        <pc:spChg chg="ad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37" creationId="{4BE96B01-3929-432D-B8C2-ADBCB74C2EF4}"/>
          </ac:spMkLst>
        </pc:spChg>
        <pc:spChg chg="ad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39" creationId="{2A6FCDE6-CDE2-4C51-B18E-A95CFB679714}"/>
          </ac:spMkLst>
        </pc:spChg>
        <pc:spChg chg="add">
          <ac:chgData name="Igor Todorovic" userId="b456dcb4c43cc0e5" providerId="LiveId" clId="{81033343-FE50-924E-9C7A-6D15A7E73643}" dt="2024-12-06T11:33:28.321" v="32" actId="26606"/>
          <ac:spMkLst>
            <pc:docMk/>
            <pc:sldMk cId="323765277" sldId="256"/>
            <ac:spMk id="41" creationId="{9D2E8756-2465-473A-BA2A-2DB1D6224745}"/>
          </ac:spMkLst>
        </pc:spChg>
        <pc:grpChg chg="add">
          <ac:chgData name="Igor Todorovic" userId="b456dcb4c43cc0e5" providerId="LiveId" clId="{81033343-FE50-924E-9C7A-6D15A7E73643}" dt="2024-12-06T11:33:28.321" v="32" actId="26606"/>
          <ac:grpSpMkLst>
            <pc:docMk/>
            <pc:sldMk cId="323765277" sldId="256"/>
            <ac:grpSpMk id="11" creationId="{28460BD8-AE3F-4AC9-9D0B-717052AA5D3A}"/>
          </ac:grpSpMkLst>
        </pc:grpChg>
        <pc:cxnChg chg="add">
          <ac:chgData name="Igor Todorovic" userId="b456dcb4c43cc0e5" providerId="LiveId" clId="{81033343-FE50-924E-9C7A-6D15A7E73643}" dt="2024-12-06T11:33:28.321" v="32" actId="26606"/>
          <ac:cxnSpMkLst>
            <pc:docMk/>
            <pc:sldMk cId="323765277" sldId="256"/>
            <ac:cxnSpMk id="25" creationId="{EB898B32-3891-4C3A-8F58-C5969D2E9033}"/>
          </ac:cxnSpMkLst>
        </pc:cxnChg>
        <pc:cxnChg chg="add">
          <ac:chgData name="Igor Todorovic" userId="b456dcb4c43cc0e5" providerId="LiveId" clId="{81033343-FE50-924E-9C7A-6D15A7E73643}" dt="2024-12-06T11:33:28.321" v="32" actId="26606"/>
          <ac:cxnSpMkLst>
            <pc:docMk/>
            <pc:sldMk cId="323765277" sldId="256"/>
            <ac:cxnSpMk id="27" creationId="{4AE4806D-B8F9-4679-A68A-9BD21C01A301}"/>
          </ac:cxnSpMkLst>
        </pc:cxnChg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524856190" sldId="256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472372367" sldId="257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557849288" sldId="259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2050360995" sldId="260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3499403378" sldId="260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1153585641" sldId="261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819873730" sldId="261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309353015" sldId="262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518314469" sldId="262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748440418" sldId="263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2664411026" sldId="263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302079623" sldId="264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1247729456" sldId="264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530598691" sldId="265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971825532" sldId="265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2019355808" sldId="266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2668111802" sldId="266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530277665" sldId="267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3380735704" sldId="267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134490009" sldId="268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629690820" sldId="268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453538541" sldId="269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3400934054" sldId="269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425896841" sldId="270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2005886123" sldId="270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823598701" sldId="271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257282957" sldId="271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248966898" sldId="272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2999382577" sldId="272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79927517" sldId="273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1857568689" sldId="273"/>
        </pc:sldMkLst>
      </pc:sldChg>
      <pc:sldChg chg="add del">
        <pc:chgData name="Igor Todorovic" userId="b456dcb4c43cc0e5" providerId="LiveId" clId="{81033343-FE50-924E-9C7A-6D15A7E73643}" dt="2024-12-06T11:33:49.321" v="42" actId="2696"/>
        <pc:sldMkLst>
          <pc:docMk/>
          <pc:sldMk cId="843802537" sldId="274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314843984" sldId="274"/>
        </pc:sldMkLst>
      </pc:sldChg>
      <pc:sldChg chg="delSp add setBg delDesignElem">
        <pc:chgData name="Igor Todorovic" userId="b456dcb4c43cc0e5" providerId="LiveId" clId="{81033343-FE50-924E-9C7A-6D15A7E73643}" dt="2024-12-06T11:34:37.031" v="50"/>
        <pc:sldMkLst>
          <pc:docMk/>
          <pc:sldMk cId="1621845457" sldId="274"/>
        </pc:sldMkLst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21845457" sldId="274"/>
            <ac:spMk id="172" creationId="{9F4444CE-BC8D-4D61-B303-4C05614E62AB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21845457" sldId="274"/>
            <ac:spMk id="173" creationId="{73772B81-181F-48B7-8826-4D9686D15DF5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21845457" sldId="274"/>
            <ac:spMk id="174" creationId="{B2205F6E-03C6-4E92-877C-E2482F6599AA}"/>
          </ac:spMkLst>
        </pc:spChg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141414292" sldId="275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639841424" sldId="275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167551619" sldId="276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3218765180" sldId="276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481977894" sldId="277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1810218829" sldId="277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911063361" sldId="278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1106153122" sldId="278"/>
        </pc:sldMkLst>
      </pc:sldChg>
      <pc:sldChg chg="del">
        <pc:chgData name="Igor Todorovic" userId="b456dcb4c43cc0e5" providerId="LiveId" clId="{81033343-FE50-924E-9C7A-6D15A7E73643}" dt="2024-12-06T11:33:08.489" v="28" actId="2696"/>
        <pc:sldMkLst>
          <pc:docMk/>
          <pc:sldMk cId="212484165" sldId="279"/>
        </pc:sldMkLst>
      </pc:sldChg>
      <pc:sldChg chg="add">
        <pc:chgData name="Igor Todorovic" userId="b456dcb4c43cc0e5" providerId="LiveId" clId="{81033343-FE50-924E-9C7A-6D15A7E73643}" dt="2024-12-06T11:33:16.716" v="29"/>
        <pc:sldMkLst>
          <pc:docMk/>
          <pc:sldMk cId="4099260140" sldId="279"/>
        </pc:sldMkLst>
      </pc:sldChg>
      <pc:sldChg chg="addSp delSp modSp add mod setBg addAnim delAnim setClrOvrMap">
        <pc:chgData name="Igor Todorovic" userId="b456dcb4c43cc0e5" providerId="LiveId" clId="{81033343-FE50-924E-9C7A-6D15A7E73643}" dt="2024-12-06T11:57:33.811" v="185" actId="478"/>
        <pc:sldMkLst>
          <pc:docMk/>
          <pc:sldMk cId="596095103" sldId="280"/>
        </pc:sldMkLst>
        <pc:spChg chg="mod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2" creationId="{00000000-0000-0000-0000-000000000000}"/>
          </ac:spMkLst>
        </pc:spChg>
        <pc:spChg chg="mod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3" creationId="{00000000-0000-0000-0000-000000000000}"/>
          </ac:spMkLst>
        </pc:spChg>
        <pc:spChg chg="add del mod">
          <ac:chgData name="Igor Todorovic" userId="b456dcb4c43cc0e5" providerId="LiveId" clId="{81033343-FE50-924E-9C7A-6D15A7E73643}" dt="2024-12-06T11:50:29.317" v="173" actId="478"/>
          <ac:spMkLst>
            <pc:docMk/>
            <pc:sldMk cId="596095103" sldId="280"/>
            <ac:spMk id="4" creationId="{B24409BB-D088-A603-8004-A8E648DE73BE}"/>
          </ac:spMkLst>
        </pc:spChg>
        <pc:spChg chg="add del">
          <ac:chgData name="Igor Todorovic" userId="b456dcb4c43cc0e5" providerId="LiveId" clId="{81033343-FE50-924E-9C7A-6D15A7E73643}" dt="2024-12-06T11:33:37.039" v="36" actId="26606"/>
          <ac:spMkLst>
            <pc:docMk/>
            <pc:sldMk cId="596095103" sldId="280"/>
            <ac:spMk id="8" creationId="{9179DE42-5613-4B35-A1E6-6CCBAA13C743}"/>
          </ac:spMkLst>
        </pc:spChg>
        <pc:spChg chg="add del">
          <ac:chgData name="Igor Todorovic" userId="b456dcb4c43cc0e5" providerId="LiveId" clId="{81033343-FE50-924E-9C7A-6D15A7E73643}" dt="2024-12-06T11:33:37.039" v="36" actId="26606"/>
          <ac:spMkLst>
            <pc:docMk/>
            <pc:sldMk cId="596095103" sldId="280"/>
            <ac:spMk id="14" creationId="{52FB45E9-914E-4471-AC87-E475CD51767D}"/>
          </ac:spMkLst>
        </pc:spChg>
        <pc:spChg chg="add del">
          <ac:chgData name="Igor Todorovic" userId="b456dcb4c43cc0e5" providerId="LiveId" clId="{81033343-FE50-924E-9C7A-6D15A7E73643}" dt="2024-12-06T11:33:37.039" v="36" actId="26606"/>
          <ac:spMkLst>
            <pc:docMk/>
            <pc:sldMk cId="596095103" sldId="280"/>
            <ac:spMk id="16" creationId="{C310626D-5743-49D4-8F7D-88C4F8F05774}"/>
          </ac:spMkLst>
        </pc:spChg>
        <pc:spChg chg="add del">
          <ac:chgData name="Igor Todorovic" userId="b456dcb4c43cc0e5" providerId="LiveId" clId="{81033343-FE50-924E-9C7A-6D15A7E73643}" dt="2024-12-06T11:33:37.039" v="36" actId="26606"/>
          <ac:spMkLst>
            <pc:docMk/>
            <pc:sldMk cId="596095103" sldId="280"/>
            <ac:spMk id="18" creationId="{3C195FC1-B568-4C72-9902-34CB35DDD7A1}"/>
          </ac:spMkLst>
        </pc:spChg>
        <pc:spChg chg="add del">
          <ac:chgData name="Igor Todorovic" userId="b456dcb4c43cc0e5" providerId="LiveId" clId="{81033343-FE50-924E-9C7A-6D15A7E73643}" dt="2024-12-06T11:33:37.039" v="36" actId="26606"/>
          <ac:spMkLst>
            <pc:docMk/>
            <pc:sldMk cId="596095103" sldId="280"/>
            <ac:spMk id="20" creationId="{EF2BDF77-362C-43F0-8CBB-A969EC2AE0C4}"/>
          </ac:spMkLst>
        </pc:spChg>
        <pc:spChg chg="add del">
          <ac:chgData name="Igor Todorovic" userId="b456dcb4c43cc0e5" providerId="LiveId" clId="{81033343-FE50-924E-9C7A-6D15A7E73643}" dt="2024-12-06T11:33:37.039" v="36" actId="26606"/>
          <ac:spMkLst>
            <pc:docMk/>
            <pc:sldMk cId="596095103" sldId="280"/>
            <ac:spMk id="22" creationId="{4BE96B01-3929-432D-B8C2-ADBCB74C2EF4}"/>
          </ac:spMkLst>
        </pc:spChg>
        <pc:spChg chg="add del">
          <ac:chgData name="Igor Todorovic" userId="b456dcb4c43cc0e5" providerId="LiveId" clId="{81033343-FE50-924E-9C7A-6D15A7E73643}" dt="2024-12-06T11:33:37.039" v="36" actId="26606"/>
          <ac:spMkLst>
            <pc:docMk/>
            <pc:sldMk cId="596095103" sldId="280"/>
            <ac:spMk id="24" creationId="{2A6FCDE6-CDE2-4C51-B18E-A95CFB679714}"/>
          </ac:spMkLst>
        </pc:spChg>
        <pc:spChg chg="add del">
          <ac:chgData name="Igor Todorovic" userId="b456dcb4c43cc0e5" providerId="LiveId" clId="{81033343-FE50-924E-9C7A-6D15A7E73643}" dt="2024-12-06T11:33:37.039" v="36" actId="26606"/>
          <ac:spMkLst>
            <pc:docMk/>
            <pc:sldMk cId="596095103" sldId="280"/>
            <ac:spMk id="26" creationId="{9D2E8756-2465-473A-BA2A-2DB1D6224745}"/>
          </ac:spMkLst>
        </pc:spChg>
        <pc:spChg chg="add del">
          <ac:chgData name="Igor Todorovic" userId="b456dcb4c43cc0e5" providerId="LiveId" clId="{81033343-FE50-924E-9C7A-6D15A7E73643}" dt="2024-12-06T11:33:37.953" v="38" actId="26606"/>
          <ac:spMkLst>
            <pc:docMk/>
            <pc:sldMk cId="596095103" sldId="280"/>
            <ac:spMk id="28" creationId="{9179DE42-5613-4B35-A1E6-6CCBAA13C743}"/>
          </ac:spMkLst>
        </pc:spChg>
        <pc:spChg chg="add del">
          <ac:chgData name="Igor Todorovic" userId="b456dcb4c43cc0e5" providerId="LiveId" clId="{81033343-FE50-924E-9C7A-6D15A7E73643}" dt="2024-12-06T11:33:37.953" v="38" actId="26606"/>
          <ac:spMkLst>
            <pc:docMk/>
            <pc:sldMk cId="596095103" sldId="280"/>
            <ac:spMk id="31" creationId="{52FB45E9-914E-4471-AC87-E475CD51767D}"/>
          </ac:spMkLst>
        </pc:spChg>
        <pc:spChg chg="add del">
          <ac:chgData name="Igor Todorovic" userId="b456dcb4c43cc0e5" providerId="LiveId" clId="{81033343-FE50-924E-9C7A-6D15A7E73643}" dt="2024-12-06T11:33:37.953" v="38" actId="26606"/>
          <ac:spMkLst>
            <pc:docMk/>
            <pc:sldMk cId="596095103" sldId="280"/>
            <ac:spMk id="32" creationId="{C310626D-5743-49D4-8F7D-88C4F8F05774}"/>
          </ac:spMkLst>
        </pc:spChg>
        <pc:spChg chg="add del">
          <ac:chgData name="Igor Todorovic" userId="b456dcb4c43cc0e5" providerId="LiveId" clId="{81033343-FE50-924E-9C7A-6D15A7E73643}" dt="2024-12-06T11:33:37.953" v="38" actId="26606"/>
          <ac:spMkLst>
            <pc:docMk/>
            <pc:sldMk cId="596095103" sldId="280"/>
            <ac:spMk id="33" creationId="{3C195FC1-B568-4C72-9902-34CB35DDD7A1}"/>
          </ac:spMkLst>
        </pc:spChg>
        <pc:spChg chg="add del">
          <ac:chgData name="Igor Todorovic" userId="b456dcb4c43cc0e5" providerId="LiveId" clId="{81033343-FE50-924E-9C7A-6D15A7E73643}" dt="2024-12-06T11:33:37.953" v="38" actId="26606"/>
          <ac:spMkLst>
            <pc:docMk/>
            <pc:sldMk cId="596095103" sldId="280"/>
            <ac:spMk id="34" creationId="{EF2BDF77-362C-43F0-8CBB-A969EC2AE0C4}"/>
          </ac:spMkLst>
        </pc:spChg>
        <pc:spChg chg="add del">
          <ac:chgData name="Igor Todorovic" userId="b456dcb4c43cc0e5" providerId="LiveId" clId="{81033343-FE50-924E-9C7A-6D15A7E73643}" dt="2024-12-06T11:33:37.953" v="38" actId="26606"/>
          <ac:spMkLst>
            <pc:docMk/>
            <pc:sldMk cId="596095103" sldId="280"/>
            <ac:spMk id="35" creationId="{4BE96B01-3929-432D-B8C2-ADBCB74C2EF4}"/>
          </ac:spMkLst>
        </pc:spChg>
        <pc:spChg chg="add del">
          <ac:chgData name="Igor Todorovic" userId="b456dcb4c43cc0e5" providerId="LiveId" clId="{81033343-FE50-924E-9C7A-6D15A7E73643}" dt="2024-12-06T11:33:37.953" v="38" actId="26606"/>
          <ac:spMkLst>
            <pc:docMk/>
            <pc:sldMk cId="596095103" sldId="280"/>
            <ac:spMk id="36" creationId="{2A6FCDE6-CDE2-4C51-B18E-A95CFB679714}"/>
          </ac:spMkLst>
        </pc:spChg>
        <pc:spChg chg="add del">
          <ac:chgData name="Igor Todorovic" userId="b456dcb4c43cc0e5" providerId="LiveId" clId="{81033343-FE50-924E-9C7A-6D15A7E73643}" dt="2024-12-06T11:33:37.953" v="38" actId="26606"/>
          <ac:spMkLst>
            <pc:docMk/>
            <pc:sldMk cId="596095103" sldId="280"/>
            <ac:spMk id="37" creationId="{9D2E8756-2465-473A-BA2A-2DB1D6224745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39" creationId="{9179DE42-5613-4B35-A1E6-6CCBAA13C743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42" creationId="{52FB45E9-914E-4471-AC87-E475CD51767D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43" creationId="{C310626D-5743-49D4-8F7D-88C4F8F05774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44" creationId="{3C195FC1-B568-4C72-9902-34CB35DDD7A1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45" creationId="{EF2BDF77-362C-43F0-8CBB-A969EC2AE0C4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46" creationId="{4BE96B01-3929-432D-B8C2-ADBCB74C2EF4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47" creationId="{2A6FCDE6-CDE2-4C51-B18E-A95CFB679714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48" creationId="{9D2E8756-2465-473A-BA2A-2DB1D6224745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53" creationId="{3167F201-EA3A-41F3-8305-5985A44A95A1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55" creationId="{FFD44D11-B1C5-420A-9591-370DC8BAA10E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61" creationId="{1C4DC544-6AEA-484E-A978-32384E2F9BD9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63" creationId="{A1F1470C-B594-449D-A8CD-EB7BC156F7BD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65" creationId="{B809F8B1-FE88-427F-98C6-1B8CFED80282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67" creationId="{2050D290-680D-48D7-9488-498F59E54FFC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69" creationId="{E8C81616-E276-41D8-92C5-1C891FE995BE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71" creationId="{86BBDB21-2BF1-4C2F-A790-19FBC789C3F2}"/>
          </ac:spMkLst>
        </pc:spChg>
        <pc:spChg chg="add del">
          <ac:chgData name="Igor Todorovic" userId="b456dcb4c43cc0e5" providerId="LiveId" clId="{81033343-FE50-924E-9C7A-6D15A7E73643}" dt="2024-12-06T11:57:04.112" v="182" actId="26606"/>
          <ac:spMkLst>
            <pc:docMk/>
            <pc:sldMk cId="596095103" sldId="280"/>
            <ac:spMk id="73" creationId="{E78FF87C-9F4A-4F75-998D-3ECB6543BAB8}"/>
          </ac:spMkLst>
        </pc:spChg>
        <pc:picChg chg="add del mod ord">
          <ac:chgData name="Igor Todorovic" userId="b456dcb4c43cc0e5" providerId="LiveId" clId="{81033343-FE50-924E-9C7A-6D15A7E73643}" dt="2024-12-06T11:57:33.811" v="185" actId="478"/>
          <ac:picMkLst>
            <pc:docMk/>
            <pc:sldMk cId="596095103" sldId="280"/>
            <ac:picMk id="5" creationId="{DCFC60BE-FF1A-55FD-4351-6BC807463C25}"/>
          </ac:picMkLst>
        </pc:picChg>
        <pc:cxnChg chg="add del">
          <ac:chgData name="Igor Todorovic" userId="b456dcb4c43cc0e5" providerId="LiveId" clId="{81033343-FE50-924E-9C7A-6D15A7E73643}" dt="2024-12-06T11:33:37.039" v="36" actId="26606"/>
          <ac:cxnSpMkLst>
            <pc:docMk/>
            <pc:sldMk cId="596095103" sldId="280"/>
            <ac:cxnSpMk id="10" creationId="{EB898B32-3891-4C3A-8F58-C5969D2E9033}"/>
          </ac:cxnSpMkLst>
        </pc:cxnChg>
        <pc:cxnChg chg="add del">
          <ac:chgData name="Igor Todorovic" userId="b456dcb4c43cc0e5" providerId="LiveId" clId="{81033343-FE50-924E-9C7A-6D15A7E73643}" dt="2024-12-06T11:33:37.039" v="36" actId="26606"/>
          <ac:cxnSpMkLst>
            <pc:docMk/>
            <pc:sldMk cId="596095103" sldId="280"/>
            <ac:cxnSpMk id="12" creationId="{4AE4806D-B8F9-4679-A68A-9BD21C01A301}"/>
          </ac:cxnSpMkLst>
        </pc:cxnChg>
        <pc:cxnChg chg="add del">
          <ac:chgData name="Igor Todorovic" userId="b456dcb4c43cc0e5" providerId="LiveId" clId="{81033343-FE50-924E-9C7A-6D15A7E73643}" dt="2024-12-06T11:33:37.953" v="38" actId="26606"/>
          <ac:cxnSpMkLst>
            <pc:docMk/>
            <pc:sldMk cId="596095103" sldId="280"/>
            <ac:cxnSpMk id="29" creationId="{EB898B32-3891-4C3A-8F58-C5969D2E9033}"/>
          </ac:cxnSpMkLst>
        </pc:cxnChg>
        <pc:cxnChg chg="add del">
          <ac:chgData name="Igor Todorovic" userId="b456dcb4c43cc0e5" providerId="LiveId" clId="{81033343-FE50-924E-9C7A-6D15A7E73643}" dt="2024-12-06T11:33:37.953" v="38" actId="26606"/>
          <ac:cxnSpMkLst>
            <pc:docMk/>
            <pc:sldMk cId="596095103" sldId="280"/>
            <ac:cxnSpMk id="30" creationId="{4AE4806D-B8F9-4679-A68A-9BD21C01A301}"/>
          </ac:cxnSpMkLst>
        </pc:cxnChg>
        <pc:cxnChg chg="add del">
          <ac:chgData name="Igor Todorovic" userId="b456dcb4c43cc0e5" providerId="LiveId" clId="{81033343-FE50-924E-9C7A-6D15A7E73643}" dt="2024-12-06T11:57:04.112" v="182" actId="26606"/>
          <ac:cxnSpMkLst>
            <pc:docMk/>
            <pc:sldMk cId="596095103" sldId="280"/>
            <ac:cxnSpMk id="40" creationId="{EB898B32-3891-4C3A-8F58-C5969D2E9033}"/>
          </ac:cxnSpMkLst>
        </pc:cxnChg>
        <pc:cxnChg chg="add del">
          <ac:chgData name="Igor Todorovic" userId="b456dcb4c43cc0e5" providerId="LiveId" clId="{81033343-FE50-924E-9C7A-6D15A7E73643}" dt="2024-12-06T11:57:04.112" v="182" actId="26606"/>
          <ac:cxnSpMkLst>
            <pc:docMk/>
            <pc:sldMk cId="596095103" sldId="280"/>
            <ac:cxnSpMk id="41" creationId="{4AE4806D-B8F9-4679-A68A-9BD21C01A301}"/>
          </ac:cxnSpMkLst>
        </pc:cxnChg>
        <pc:cxnChg chg="add del">
          <ac:chgData name="Igor Todorovic" userId="b456dcb4c43cc0e5" providerId="LiveId" clId="{81033343-FE50-924E-9C7A-6D15A7E73643}" dt="2024-12-06T11:57:04.112" v="182" actId="26606"/>
          <ac:cxnSpMkLst>
            <pc:docMk/>
            <pc:sldMk cId="596095103" sldId="280"/>
            <ac:cxnSpMk id="57" creationId="{9FF46BC6-C78D-47E7-87CF-A1DD38B02BD3}"/>
          </ac:cxnSpMkLst>
        </pc:cxnChg>
        <pc:cxnChg chg="add del">
          <ac:chgData name="Igor Todorovic" userId="b456dcb4c43cc0e5" providerId="LiveId" clId="{81033343-FE50-924E-9C7A-6D15A7E73643}" dt="2024-12-06T11:57:04.112" v="182" actId="26606"/>
          <ac:cxnSpMkLst>
            <pc:docMk/>
            <pc:sldMk cId="596095103" sldId="280"/>
            <ac:cxnSpMk id="59" creationId="{BE3C958F-F320-49F4-9AB7-FD2F51A7712E}"/>
          </ac:cxnSpMkLst>
        </pc:cxn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899192485" sldId="281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277971833" sldId="282"/>
        </pc:sldMkLst>
      </pc:sldChg>
      <pc:sldChg chg="modSp add mod">
        <pc:chgData name="Igor Todorovic" userId="b456dcb4c43cc0e5" providerId="LiveId" clId="{81033343-FE50-924E-9C7A-6D15A7E73643}" dt="2024-12-06T11:32:28.245" v="11" actId="27636"/>
        <pc:sldMkLst>
          <pc:docMk/>
          <pc:sldMk cId="853813721" sldId="283"/>
        </pc:sldMkLst>
        <pc:spChg chg="mod">
          <ac:chgData name="Igor Todorovic" userId="b456dcb4c43cc0e5" providerId="LiveId" clId="{81033343-FE50-924E-9C7A-6D15A7E73643}" dt="2024-12-06T11:32:28.245" v="11" actId="27636"/>
          <ac:spMkLst>
            <pc:docMk/>
            <pc:sldMk cId="853813721" sldId="283"/>
            <ac:spMk id="30723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647" v="22" actId="27636"/>
        <pc:sldMkLst>
          <pc:docMk/>
          <pc:sldMk cId="1311582623" sldId="284"/>
        </pc:sldMkLst>
        <pc:spChg chg="mod">
          <ac:chgData name="Igor Todorovic" userId="b456dcb4c43cc0e5" providerId="LiveId" clId="{81033343-FE50-924E-9C7A-6D15A7E73643}" dt="2024-12-06T11:32:28.647" v="22" actId="27636"/>
          <ac:spMkLst>
            <pc:docMk/>
            <pc:sldMk cId="1311582623" sldId="284"/>
            <ac:spMk id="51203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661" v="23" actId="27636"/>
        <pc:sldMkLst>
          <pc:docMk/>
          <pc:sldMk cId="1181456224" sldId="285"/>
        </pc:sldMkLst>
        <pc:spChg chg="mod">
          <ac:chgData name="Igor Todorovic" userId="b456dcb4c43cc0e5" providerId="LiveId" clId="{81033343-FE50-924E-9C7A-6D15A7E73643}" dt="2024-12-06T11:32:28.661" v="23" actId="27636"/>
          <ac:spMkLst>
            <pc:docMk/>
            <pc:sldMk cId="1181456224" sldId="285"/>
            <ac:spMk id="52227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031383852" sldId="286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412018134" sldId="287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85724257" sldId="288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4286054488" sldId="289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764259482" sldId="290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313685396" sldId="291"/>
        </pc:sldMkLst>
      </pc:sldChg>
      <pc:sldChg chg="modSp add mod">
        <pc:chgData name="Igor Todorovic" userId="b456dcb4c43cc0e5" providerId="LiveId" clId="{81033343-FE50-924E-9C7A-6D15A7E73643}" dt="2024-12-06T11:32:28.680" v="24" actId="27636"/>
        <pc:sldMkLst>
          <pc:docMk/>
          <pc:sldMk cId="1257698637" sldId="292"/>
        </pc:sldMkLst>
        <pc:spChg chg="mod">
          <ac:chgData name="Igor Todorovic" userId="b456dcb4c43cc0e5" providerId="LiveId" clId="{81033343-FE50-924E-9C7A-6D15A7E73643}" dt="2024-12-06T11:32:28.680" v="24" actId="27636"/>
          <ac:spMkLst>
            <pc:docMk/>
            <pc:sldMk cId="1257698637" sldId="292"/>
            <ac:spMk id="19458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219342594" sldId="293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4148227404" sldId="294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991030090" sldId="295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913433841" sldId="296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801572614" sldId="297"/>
        </pc:sldMkLst>
      </pc:sldChg>
      <pc:sldChg chg="modSp add mod">
        <pc:chgData name="Igor Todorovic" userId="b456dcb4c43cc0e5" providerId="LiveId" clId="{81033343-FE50-924E-9C7A-6D15A7E73643}" dt="2024-12-06T11:32:27.842" v="1" actId="27636"/>
        <pc:sldMkLst>
          <pc:docMk/>
          <pc:sldMk cId="902941790" sldId="298"/>
        </pc:sldMkLst>
        <pc:spChg chg="mod">
          <ac:chgData name="Igor Todorovic" userId="b456dcb4c43cc0e5" providerId="LiveId" clId="{81033343-FE50-924E-9C7A-6D15A7E73643}" dt="2024-12-06T11:32:27.842" v="1" actId="27636"/>
          <ac:spMkLst>
            <pc:docMk/>
            <pc:sldMk cId="902941790" sldId="298"/>
            <ac:spMk id="6147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7.856" v="2" actId="27636"/>
        <pc:sldMkLst>
          <pc:docMk/>
          <pc:sldMk cId="1577046494" sldId="299"/>
        </pc:sldMkLst>
        <pc:spChg chg="mod">
          <ac:chgData name="Igor Todorovic" userId="b456dcb4c43cc0e5" providerId="LiveId" clId="{81033343-FE50-924E-9C7A-6D15A7E73643}" dt="2024-12-06T11:32:27.856" v="2" actId="27636"/>
          <ac:spMkLst>
            <pc:docMk/>
            <pc:sldMk cId="1577046494" sldId="299"/>
            <ac:spMk id="7171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7.884" v="3" actId="27636"/>
        <pc:sldMkLst>
          <pc:docMk/>
          <pc:sldMk cId="3691544136" sldId="300"/>
        </pc:sldMkLst>
        <pc:spChg chg="mod">
          <ac:chgData name="Igor Todorovic" userId="b456dcb4c43cc0e5" providerId="LiveId" clId="{81033343-FE50-924E-9C7A-6D15A7E73643}" dt="2024-12-06T11:32:27.884" v="3" actId="27636"/>
          <ac:spMkLst>
            <pc:docMk/>
            <pc:sldMk cId="3691544136" sldId="300"/>
            <ac:spMk id="48131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4120358860" sldId="301"/>
        </pc:sldMkLst>
      </pc:sldChg>
      <pc:sldChg chg="modSp add mod">
        <pc:chgData name="Igor Todorovic" userId="b456dcb4c43cc0e5" providerId="LiveId" clId="{81033343-FE50-924E-9C7A-6D15A7E73643}" dt="2024-12-06T11:32:27.919" v="4" actId="27636"/>
        <pc:sldMkLst>
          <pc:docMk/>
          <pc:sldMk cId="785218384" sldId="302"/>
        </pc:sldMkLst>
        <pc:spChg chg="mod">
          <ac:chgData name="Igor Todorovic" userId="b456dcb4c43cc0e5" providerId="LiveId" clId="{81033343-FE50-924E-9C7A-6D15A7E73643}" dt="2024-12-06T11:32:27.919" v="4" actId="27636"/>
          <ac:spMkLst>
            <pc:docMk/>
            <pc:sldMk cId="785218384" sldId="302"/>
            <ac:spMk id="50179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191658842" sldId="303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86456102" sldId="304"/>
        </pc:sldMkLst>
      </pc:sldChg>
      <pc:sldChg chg="modSp add mod">
        <pc:chgData name="Igor Todorovic" userId="b456dcb4c43cc0e5" providerId="LiveId" clId="{81033343-FE50-924E-9C7A-6D15A7E73643}" dt="2024-12-06T11:32:27.936" v="5" actId="27636"/>
        <pc:sldMkLst>
          <pc:docMk/>
          <pc:sldMk cId="1081762810" sldId="305"/>
        </pc:sldMkLst>
        <pc:spChg chg="mod">
          <ac:chgData name="Igor Todorovic" userId="b456dcb4c43cc0e5" providerId="LiveId" clId="{81033343-FE50-924E-9C7A-6D15A7E73643}" dt="2024-12-06T11:32:27.936" v="5" actId="27636"/>
          <ac:spMkLst>
            <pc:docMk/>
            <pc:sldMk cId="1081762810" sldId="305"/>
            <ac:spMk id="53251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772009623" sldId="306"/>
        </pc:sldMkLst>
      </pc:sldChg>
      <pc:sldChg chg="modSp add mod">
        <pc:chgData name="Igor Todorovic" userId="b456dcb4c43cc0e5" providerId="LiveId" clId="{81033343-FE50-924E-9C7A-6D15A7E73643}" dt="2024-12-06T11:32:27.967" v="6" actId="27636"/>
        <pc:sldMkLst>
          <pc:docMk/>
          <pc:sldMk cId="2218555476" sldId="307"/>
        </pc:sldMkLst>
        <pc:spChg chg="mod">
          <ac:chgData name="Igor Todorovic" userId="b456dcb4c43cc0e5" providerId="LiveId" clId="{81033343-FE50-924E-9C7A-6D15A7E73643}" dt="2024-12-06T11:32:27.967" v="6" actId="27636"/>
          <ac:spMkLst>
            <pc:docMk/>
            <pc:sldMk cId="2218555476" sldId="307"/>
            <ac:spMk id="55299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054" v="7" actId="27636"/>
        <pc:sldMkLst>
          <pc:docMk/>
          <pc:sldMk cId="3491786246" sldId="308"/>
        </pc:sldMkLst>
        <pc:spChg chg="mod">
          <ac:chgData name="Igor Todorovic" userId="b456dcb4c43cc0e5" providerId="LiveId" clId="{81033343-FE50-924E-9C7A-6D15A7E73643}" dt="2024-12-06T11:32:28.054" v="7" actId="27636"/>
          <ac:spMkLst>
            <pc:docMk/>
            <pc:sldMk cId="3491786246" sldId="308"/>
            <ac:spMk id="56323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01990798" sldId="309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65950641" sldId="310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4041643305" sldId="311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079292361" sldId="312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74012377" sldId="313"/>
        </pc:sldMkLst>
      </pc:sldChg>
      <pc:sldChg chg="modSp add mod">
        <pc:chgData name="Igor Todorovic" userId="b456dcb4c43cc0e5" providerId="LiveId" clId="{81033343-FE50-924E-9C7A-6D15A7E73643}" dt="2024-12-06T11:32:28.075" v="8" actId="27636"/>
        <pc:sldMkLst>
          <pc:docMk/>
          <pc:sldMk cId="53300032" sldId="314"/>
        </pc:sldMkLst>
        <pc:spChg chg="mod">
          <ac:chgData name="Igor Todorovic" userId="b456dcb4c43cc0e5" providerId="LiveId" clId="{81033343-FE50-924E-9C7A-6D15A7E73643}" dt="2024-12-06T11:32:28.075" v="8" actId="27636"/>
          <ac:spMkLst>
            <pc:docMk/>
            <pc:sldMk cId="53300032" sldId="314"/>
            <ac:spMk id="62466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90217528" sldId="315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362770461" sldId="316"/>
        </pc:sldMkLst>
      </pc:sldChg>
      <pc:sldChg chg="modSp add mod">
        <pc:chgData name="Igor Todorovic" userId="b456dcb4c43cc0e5" providerId="LiveId" clId="{81033343-FE50-924E-9C7A-6D15A7E73643}" dt="2024-12-06T11:32:28.088" v="9" actId="27636"/>
        <pc:sldMkLst>
          <pc:docMk/>
          <pc:sldMk cId="3551381455" sldId="317"/>
        </pc:sldMkLst>
        <pc:spChg chg="mod">
          <ac:chgData name="Igor Todorovic" userId="b456dcb4c43cc0e5" providerId="LiveId" clId="{81033343-FE50-924E-9C7A-6D15A7E73643}" dt="2024-12-06T11:32:28.088" v="9" actId="27636"/>
          <ac:spMkLst>
            <pc:docMk/>
            <pc:sldMk cId="3551381455" sldId="317"/>
            <ac:spMk id="65539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801002825" sldId="318"/>
        </pc:sldMkLst>
      </pc:sldChg>
      <pc:sldChg chg="modSp add mod">
        <pc:chgData name="Igor Todorovic" userId="b456dcb4c43cc0e5" providerId="LiveId" clId="{81033343-FE50-924E-9C7A-6D15A7E73643}" dt="2024-12-06T11:32:28.096" v="10" actId="27636"/>
        <pc:sldMkLst>
          <pc:docMk/>
          <pc:sldMk cId="3374411906" sldId="319"/>
        </pc:sldMkLst>
        <pc:spChg chg="mod">
          <ac:chgData name="Igor Todorovic" userId="b456dcb4c43cc0e5" providerId="LiveId" clId="{81033343-FE50-924E-9C7A-6D15A7E73643}" dt="2024-12-06T11:32:28.096" v="10" actId="27636"/>
          <ac:spMkLst>
            <pc:docMk/>
            <pc:sldMk cId="3374411906" sldId="319"/>
            <ac:spMk id="8195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299" v="12" actId="27636"/>
        <pc:sldMkLst>
          <pc:docMk/>
          <pc:sldMk cId="2316212401" sldId="320"/>
        </pc:sldMkLst>
        <pc:spChg chg="mod">
          <ac:chgData name="Igor Todorovic" userId="b456dcb4c43cc0e5" providerId="LiveId" clId="{81033343-FE50-924E-9C7A-6D15A7E73643}" dt="2024-12-06T11:32:28.299" v="12" actId="27636"/>
          <ac:spMkLst>
            <pc:docMk/>
            <pc:sldMk cId="2316212401" sldId="320"/>
            <ac:spMk id="19459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930693967" sldId="321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996504212" sldId="322"/>
        </pc:sldMkLst>
      </pc:sldChg>
      <pc:sldChg chg="modSp add mod">
        <pc:chgData name="Igor Todorovic" userId="b456dcb4c43cc0e5" providerId="LiveId" clId="{81033343-FE50-924E-9C7A-6D15A7E73643}" dt="2024-12-06T11:32:46.158" v="27" actId="1076"/>
        <pc:sldMkLst>
          <pc:docMk/>
          <pc:sldMk cId="3619227608" sldId="323"/>
        </pc:sldMkLst>
        <pc:spChg chg="mod">
          <ac:chgData name="Igor Todorovic" userId="b456dcb4c43cc0e5" providerId="LiveId" clId="{81033343-FE50-924E-9C7A-6D15A7E73643}" dt="2024-12-06T11:32:44.246" v="26" actId="1076"/>
          <ac:spMkLst>
            <pc:docMk/>
            <pc:sldMk cId="3619227608" sldId="323"/>
            <ac:spMk id="20485" creationId="{00000000-0000-0000-0000-000000000000}"/>
          </ac:spMkLst>
        </pc:spChg>
        <pc:spChg chg="mod">
          <ac:chgData name="Igor Todorovic" userId="b456dcb4c43cc0e5" providerId="LiveId" clId="{81033343-FE50-924E-9C7A-6D15A7E73643}" dt="2024-12-06T11:32:42.382" v="25" actId="1076"/>
          <ac:spMkLst>
            <pc:docMk/>
            <pc:sldMk cId="3619227608" sldId="323"/>
            <ac:spMk id="22530" creationId="{00000000-0000-0000-0000-000000000000}"/>
          </ac:spMkLst>
        </pc:spChg>
        <pc:spChg chg="mod">
          <ac:chgData name="Igor Todorovic" userId="b456dcb4c43cc0e5" providerId="LiveId" clId="{81033343-FE50-924E-9C7A-6D15A7E73643}" dt="2024-12-06T11:32:46.158" v="27" actId="1076"/>
          <ac:spMkLst>
            <pc:docMk/>
            <pc:sldMk cId="3619227608" sldId="323"/>
            <ac:spMk id="22532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343" v="13" actId="27636"/>
        <pc:sldMkLst>
          <pc:docMk/>
          <pc:sldMk cId="2146014830" sldId="324"/>
        </pc:sldMkLst>
        <pc:spChg chg="mod">
          <ac:chgData name="Igor Todorovic" userId="b456dcb4c43cc0e5" providerId="LiveId" clId="{81033343-FE50-924E-9C7A-6D15A7E73643}" dt="2024-12-06T11:32:28.343" v="13" actId="27636"/>
          <ac:spMkLst>
            <pc:docMk/>
            <pc:sldMk cId="2146014830" sldId="324"/>
            <ac:spMk id="1027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351" v="14" actId="27636"/>
        <pc:sldMkLst>
          <pc:docMk/>
          <pc:sldMk cId="4047533790" sldId="325"/>
        </pc:sldMkLst>
        <pc:spChg chg="mod">
          <ac:chgData name="Igor Todorovic" userId="b456dcb4c43cc0e5" providerId="LiveId" clId="{81033343-FE50-924E-9C7A-6D15A7E73643}" dt="2024-12-06T11:32:28.351" v="14" actId="27636"/>
          <ac:spMkLst>
            <pc:docMk/>
            <pc:sldMk cId="4047533790" sldId="325"/>
            <ac:spMk id="2051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425965729" sldId="326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994438915" sldId="327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499710978" sldId="328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74877650" sldId="329"/>
        </pc:sldMkLst>
      </pc:sldChg>
      <pc:sldChg chg="modSp add mod">
        <pc:chgData name="Igor Todorovic" userId="b456dcb4c43cc0e5" providerId="LiveId" clId="{81033343-FE50-924E-9C7A-6D15A7E73643}" dt="2024-12-06T11:32:28.403" v="15" actId="27636"/>
        <pc:sldMkLst>
          <pc:docMk/>
          <pc:sldMk cId="2237879875" sldId="330"/>
        </pc:sldMkLst>
        <pc:spChg chg="mod">
          <ac:chgData name="Igor Todorovic" userId="b456dcb4c43cc0e5" providerId="LiveId" clId="{81033343-FE50-924E-9C7A-6D15A7E73643}" dt="2024-12-06T11:32:28.403" v="15" actId="27636"/>
          <ac:spMkLst>
            <pc:docMk/>
            <pc:sldMk cId="2237879875" sldId="330"/>
            <ac:spMk id="33795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418" v="16" actId="27636"/>
        <pc:sldMkLst>
          <pc:docMk/>
          <pc:sldMk cId="3818835341" sldId="331"/>
        </pc:sldMkLst>
        <pc:spChg chg="mod">
          <ac:chgData name="Igor Todorovic" userId="b456dcb4c43cc0e5" providerId="LiveId" clId="{81033343-FE50-924E-9C7A-6D15A7E73643}" dt="2024-12-06T11:32:28.418" v="16" actId="27636"/>
          <ac:spMkLst>
            <pc:docMk/>
            <pc:sldMk cId="3818835341" sldId="331"/>
            <ac:spMk id="34819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470" v="17" actId="27636"/>
        <pc:sldMkLst>
          <pc:docMk/>
          <pc:sldMk cId="3787558056" sldId="332"/>
        </pc:sldMkLst>
        <pc:spChg chg="mod">
          <ac:chgData name="Igor Todorovic" userId="b456dcb4c43cc0e5" providerId="LiveId" clId="{81033343-FE50-924E-9C7A-6D15A7E73643}" dt="2024-12-06T11:32:28.470" v="17" actId="27636"/>
          <ac:spMkLst>
            <pc:docMk/>
            <pc:sldMk cId="3787558056" sldId="332"/>
            <ac:spMk id="35843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511" v="18" actId="27636"/>
        <pc:sldMkLst>
          <pc:docMk/>
          <pc:sldMk cId="391017288" sldId="333"/>
        </pc:sldMkLst>
        <pc:spChg chg="mod">
          <ac:chgData name="Igor Todorovic" userId="b456dcb4c43cc0e5" providerId="LiveId" clId="{81033343-FE50-924E-9C7A-6D15A7E73643}" dt="2024-12-06T11:32:28.511" v="18" actId="27636"/>
          <ac:spMkLst>
            <pc:docMk/>
            <pc:sldMk cId="391017288" sldId="333"/>
            <ac:spMk id="37891" creationId="{00000000-0000-0000-0000-000000000000}"/>
          </ac:spMkLst>
        </pc:spChg>
      </pc:sldChg>
      <pc:sldChg chg="modSp add mod">
        <pc:chgData name="Igor Todorovic" userId="b456dcb4c43cc0e5" providerId="LiveId" clId="{81033343-FE50-924E-9C7A-6D15A7E73643}" dt="2024-12-06T11:32:28.534" v="19" actId="27636"/>
        <pc:sldMkLst>
          <pc:docMk/>
          <pc:sldMk cId="1398753260" sldId="334"/>
        </pc:sldMkLst>
        <pc:spChg chg="mod">
          <ac:chgData name="Igor Todorovic" userId="b456dcb4c43cc0e5" providerId="LiveId" clId="{81033343-FE50-924E-9C7A-6D15A7E73643}" dt="2024-12-06T11:32:28.534" v="19" actId="27636"/>
          <ac:spMkLst>
            <pc:docMk/>
            <pc:sldMk cId="1398753260" sldId="334"/>
            <ac:spMk id="38915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546917340" sldId="335"/>
        </pc:sldMkLst>
      </pc:sldChg>
      <pc:sldChg chg="modSp add mod">
        <pc:chgData name="Igor Todorovic" userId="b456dcb4c43cc0e5" providerId="LiveId" clId="{81033343-FE50-924E-9C7A-6D15A7E73643}" dt="2024-12-06T11:32:28.549" v="20" actId="27636"/>
        <pc:sldMkLst>
          <pc:docMk/>
          <pc:sldMk cId="420490324" sldId="336"/>
        </pc:sldMkLst>
        <pc:spChg chg="mod">
          <ac:chgData name="Igor Todorovic" userId="b456dcb4c43cc0e5" providerId="LiveId" clId="{81033343-FE50-924E-9C7A-6D15A7E73643}" dt="2024-12-06T11:32:28.549" v="20" actId="27636"/>
          <ac:spMkLst>
            <pc:docMk/>
            <pc:sldMk cId="420490324" sldId="336"/>
            <ac:spMk id="40963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435291730" sldId="337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393894400" sldId="338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603792830" sldId="339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535180154" sldId="340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1377917465" sldId="341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644981819" sldId="342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645137414" sldId="343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3969771648" sldId="344"/>
        </pc:sldMkLst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4101189328" sldId="345"/>
        </pc:sldMkLst>
      </pc:sldChg>
      <pc:sldChg chg="modSp add mod">
        <pc:chgData name="Igor Todorovic" userId="b456dcb4c43cc0e5" providerId="LiveId" clId="{81033343-FE50-924E-9C7A-6D15A7E73643}" dt="2024-12-06T11:32:28.591" v="21" actId="27636"/>
        <pc:sldMkLst>
          <pc:docMk/>
          <pc:sldMk cId="4211599010" sldId="346"/>
        </pc:sldMkLst>
        <pc:spChg chg="mod">
          <ac:chgData name="Igor Todorovic" userId="b456dcb4c43cc0e5" providerId="LiveId" clId="{81033343-FE50-924E-9C7A-6D15A7E73643}" dt="2024-12-06T11:32:28.591" v="21" actId="27636"/>
          <ac:spMkLst>
            <pc:docMk/>
            <pc:sldMk cId="4211599010" sldId="346"/>
            <ac:spMk id="49155" creationId="{00000000-0000-0000-0000-000000000000}"/>
          </ac:spMkLst>
        </pc:spChg>
      </pc:sldChg>
      <pc:sldChg chg="add">
        <pc:chgData name="Igor Todorovic" userId="b456dcb4c43cc0e5" providerId="LiveId" clId="{81033343-FE50-924E-9C7A-6D15A7E73643}" dt="2024-12-06T11:32:27.498" v="0"/>
        <pc:sldMkLst>
          <pc:docMk/>
          <pc:sldMk cId="2193653553" sldId="347"/>
        </pc:sldMkLst>
      </pc:sldChg>
      <pc:sldChg chg="add">
        <pc:chgData name="Igor Todorovic" userId="b456dcb4c43cc0e5" providerId="LiveId" clId="{81033343-FE50-924E-9C7A-6D15A7E73643}" dt="2024-12-06T11:34:37.031" v="50"/>
        <pc:sldMkLst>
          <pc:docMk/>
          <pc:sldMk cId="709327484" sldId="348"/>
        </pc:sldMkLst>
      </pc:sldChg>
      <pc:sldChg chg="delSp add setBg delDesignElem">
        <pc:chgData name="Igor Todorovic" userId="b456dcb4c43cc0e5" providerId="LiveId" clId="{81033343-FE50-924E-9C7A-6D15A7E73643}" dt="2024-12-06T11:34:37.031" v="50"/>
        <pc:sldMkLst>
          <pc:docMk/>
          <pc:sldMk cId="1987816511" sldId="349"/>
        </pc:sldMkLst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987816511" sldId="349"/>
            <ac:spMk id="44" creationId="{21029ED5-F105-4DD2-99C8-1E4422817978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987816511" sldId="349"/>
            <ac:spMk id="57" creationId="{5C9652B3-A450-4ED6-8FBF-F536BA60B4D8}"/>
          </ac:spMkLst>
        </pc:spChg>
        <pc:grpChg chg="del">
          <ac:chgData name="Igor Todorovic" userId="b456dcb4c43cc0e5" providerId="LiveId" clId="{81033343-FE50-924E-9C7A-6D15A7E73643}" dt="2024-12-06T11:34:37.031" v="50"/>
          <ac:grpSpMkLst>
            <pc:docMk/>
            <pc:sldMk cId="1987816511" sldId="349"/>
            <ac:grpSpMk id="32" creationId="{DDE8DE2B-61C1-46D5-BEB8-521321C182C4}"/>
          </ac:grpSpMkLst>
        </pc:grpChg>
        <pc:grpChg chg="del">
          <ac:chgData name="Igor Todorovic" userId="b456dcb4c43cc0e5" providerId="LiveId" clId="{81033343-FE50-924E-9C7A-6D15A7E73643}" dt="2024-12-06T11:34:37.031" v="50"/>
          <ac:grpSpMkLst>
            <pc:docMk/>
            <pc:sldMk cId="1987816511" sldId="349"/>
            <ac:grpSpMk id="46" creationId="{2D621E68-BF28-4A1C-B1A2-4E55E139E79A}"/>
          </ac:grpSpMkLst>
        </pc:grpChg>
      </pc:sldChg>
      <pc:sldChg chg="delSp add setBg delDesignElem">
        <pc:chgData name="Igor Todorovic" userId="b456dcb4c43cc0e5" providerId="LiveId" clId="{81033343-FE50-924E-9C7A-6D15A7E73643}" dt="2024-12-06T11:34:37.031" v="50"/>
        <pc:sldMkLst>
          <pc:docMk/>
          <pc:sldMk cId="3402367650" sldId="350"/>
        </pc:sldMkLst>
        <pc:spChg chg="del">
          <ac:chgData name="Igor Todorovic" userId="b456dcb4c43cc0e5" providerId="LiveId" clId="{81033343-FE50-924E-9C7A-6D15A7E73643}" dt="2024-12-06T11:34:37.031" v="50"/>
          <ac:spMkLst>
            <pc:docMk/>
            <pc:sldMk cId="3402367650" sldId="350"/>
            <ac:spMk id="9" creationId="{03E8462A-FEBA-4848-81CC-3F8DA3E477BE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3402367650" sldId="350"/>
            <ac:spMk id="22" creationId="{7941F9B1-B01B-4A84-89D9-B169AEB4E456}"/>
          </ac:spMkLst>
        </pc:spChg>
        <pc:grpChg chg="del">
          <ac:chgData name="Igor Todorovic" userId="b456dcb4c43cc0e5" providerId="LiveId" clId="{81033343-FE50-924E-9C7A-6D15A7E73643}" dt="2024-12-06T11:34:37.031" v="50"/>
          <ac:grpSpMkLst>
            <pc:docMk/>
            <pc:sldMk cId="3402367650" sldId="350"/>
            <ac:grpSpMk id="11" creationId="{2109F83F-40FE-4DB3-84CC-09FB3340D06D}"/>
          </ac:grpSpMkLst>
        </pc:grpChg>
      </pc:sldChg>
      <pc:sldChg chg="add">
        <pc:chgData name="Igor Todorovic" userId="b456dcb4c43cc0e5" providerId="LiveId" clId="{81033343-FE50-924E-9C7A-6D15A7E73643}" dt="2024-12-06T11:34:37.031" v="50"/>
        <pc:sldMkLst>
          <pc:docMk/>
          <pc:sldMk cId="2422734625" sldId="351"/>
        </pc:sldMkLst>
      </pc:sldChg>
      <pc:sldChg chg="add">
        <pc:chgData name="Igor Todorovic" userId="b456dcb4c43cc0e5" providerId="LiveId" clId="{81033343-FE50-924E-9C7A-6D15A7E73643}" dt="2024-12-06T11:34:37.031" v="50"/>
        <pc:sldMkLst>
          <pc:docMk/>
          <pc:sldMk cId="595667780" sldId="352"/>
        </pc:sldMkLst>
      </pc:sldChg>
      <pc:sldChg chg="add">
        <pc:chgData name="Igor Todorovic" userId="b456dcb4c43cc0e5" providerId="LiveId" clId="{81033343-FE50-924E-9C7A-6D15A7E73643}" dt="2024-12-06T11:34:37.031" v="50"/>
        <pc:sldMkLst>
          <pc:docMk/>
          <pc:sldMk cId="3707627924" sldId="353"/>
        </pc:sldMkLst>
      </pc:sldChg>
      <pc:sldChg chg="add">
        <pc:chgData name="Igor Todorovic" userId="b456dcb4c43cc0e5" providerId="LiveId" clId="{81033343-FE50-924E-9C7A-6D15A7E73643}" dt="2024-12-06T11:34:37.031" v="50"/>
        <pc:sldMkLst>
          <pc:docMk/>
          <pc:sldMk cId="3808922158" sldId="354"/>
        </pc:sldMkLst>
      </pc:sldChg>
      <pc:sldChg chg="add">
        <pc:chgData name="Igor Todorovic" userId="b456dcb4c43cc0e5" providerId="LiveId" clId="{81033343-FE50-924E-9C7A-6D15A7E73643}" dt="2024-12-06T11:34:37.031" v="50"/>
        <pc:sldMkLst>
          <pc:docMk/>
          <pc:sldMk cId="2401917178" sldId="355"/>
        </pc:sldMkLst>
      </pc:sldChg>
      <pc:sldChg chg="delSp add setBg delDesignElem">
        <pc:chgData name="Igor Todorovic" userId="b456dcb4c43cc0e5" providerId="LiveId" clId="{81033343-FE50-924E-9C7A-6D15A7E73643}" dt="2024-12-06T11:34:37.031" v="50"/>
        <pc:sldMkLst>
          <pc:docMk/>
          <pc:sldMk cId="1804811255" sldId="356"/>
        </pc:sldMkLst>
        <pc:grpChg chg="del">
          <ac:chgData name="Igor Todorovic" userId="b456dcb4c43cc0e5" providerId="LiveId" clId="{81033343-FE50-924E-9C7A-6D15A7E73643}" dt="2024-12-06T11:34:37.031" v="50"/>
          <ac:grpSpMkLst>
            <pc:docMk/>
            <pc:sldMk cId="1804811255" sldId="356"/>
            <ac:grpSpMk id="107" creationId="{B4DE830A-B531-4A3B-96F6-0ECE88B08555}"/>
          </ac:grpSpMkLst>
        </pc:grpChg>
      </pc:sldChg>
      <pc:sldChg chg="add">
        <pc:chgData name="Igor Todorovic" userId="b456dcb4c43cc0e5" providerId="LiveId" clId="{81033343-FE50-924E-9C7A-6D15A7E73643}" dt="2024-12-06T11:34:37.031" v="50"/>
        <pc:sldMkLst>
          <pc:docMk/>
          <pc:sldMk cId="3831218573" sldId="357"/>
        </pc:sldMkLst>
      </pc:sldChg>
      <pc:sldChg chg="delSp add setBg delDesignElem">
        <pc:chgData name="Igor Todorovic" userId="b456dcb4c43cc0e5" providerId="LiveId" clId="{81033343-FE50-924E-9C7A-6D15A7E73643}" dt="2024-12-06T11:34:37.031" v="50"/>
        <pc:sldMkLst>
          <pc:docMk/>
          <pc:sldMk cId="863988231" sldId="358"/>
        </pc:sldMkLst>
        <pc:spChg chg="del">
          <ac:chgData name="Igor Todorovic" userId="b456dcb4c43cc0e5" providerId="LiveId" clId="{81033343-FE50-924E-9C7A-6D15A7E73643}" dt="2024-12-06T11:34:37.031" v="50"/>
          <ac:spMkLst>
            <pc:docMk/>
            <pc:sldMk cId="863988231" sldId="358"/>
            <ac:spMk id="177" creationId="{9F4444CE-BC8D-4D61-B303-4C05614E62AB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863988231" sldId="358"/>
            <ac:spMk id="178" creationId="{73772B81-181F-48B7-8826-4D9686D15DF5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863988231" sldId="358"/>
            <ac:spMk id="179" creationId="{B2205F6E-03C6-4E92-877C-E2482F6599AA}"/>
          </ac:spMkLst>
        </pc:spChg>
      </pc:sldChg>
      <pc:sldChg chg="delSp add setBg delDesignElem">
        <pc:chgData name="Igor Todorovic" userId="b456dcb4c43cc0e5" providerId="LiveId" clId="{81033343-FE50-924E-9C7A-6D15A7E73643}" dt="2024-12-06T11:34:37.031" v="50"/>
        <pc:sldMkLst>
          <pc:docMk/>
          <pc:sldMk cId="1671306965" sldId="359"/>
        </pc:sldMkLst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71306965" sldId="359"/>
            <ac:spMk id="55" creationId="{66D61E08-70C3-48D8-BEA0-787111DC30DA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71306965" sldId="359"/>
            <ac:spMk id="57" creationId="{FC55298F-0AE5-478E-AD2B-03C2614C5833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71306965" sldId="359"/>
            <ac:spMk id="59" creationId="{C180E4EA-0B63-4779-A895-7E90E71088F3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71306965" sldId="359"/>
            <ac:spMk id="61" creationId="{CEE01D9D-3DE8-4EED-B0D3-8F3C79CC7673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71306965" sldId="359"/>
            <ac:spMk id="63" creationId="{89AF5CE9-607F-43F4-8983-DCD6DA4051FD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71306965" sldId="359"/>
            <ac:spMk id="65" creationId="{6EEA2DBD-9E1E-4521-8C01-F32AD18A89E3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1671306965" sldId="359"/>
            <ac:spMk id="67" creationId="{15BBD2C1-BA9B-46A9-A27A-33498B169272}"/>
          </ac:spMkLst>
        </pc:spChg>
        <pc:grpChg chg="del">
          <ac:chgData name="Igor Todorovic" userId="b456dcb4c43cc0e5" providerId="LiveId" clId="{81033343-FE50-924E-9C7A-6D15A7E73643}" dt="2024-12-06T11:34:37.031" v="50"/>
          <ac:grpSpMkLst>
            <pc:docMk/>
            <pc:sldMk cId="1671306965" sldId="359"/>
            <ac:grpSpMk id="50" creationId="{88C9B83F-64CD-41C1-925F-A08801FFD0BD}"/>
          </ac:grpSpMkLst>
        </pc:grpChg>
        <pc:cxnChg chg="del">
          <ac:chgData name="Igor Todorovic" userId="b456dcb4c43cc0e5" providerId="LiveId" clId="{81033343-FE50-924E-9C7A-6D15A7E73643}" dt="2024-12-06T11:34:37.031" v="50"/>
          <ac:cxnSpMkLst>
            <pc:docMk/>
            <pc:sldMk cId="1671306965" sldId="359"/>
            <ac:cxnSpMk id="52" creationId="{A57C1A16-B8AB-4D99-A195-A38F556A6486}"/>
          </ac:cxnSpMkLst>
        </pc:cxnChg>
        <pc:cxnChg chg="del">
          <ac:chgData name="Igor Todorovic" userId="b456dcb4c43cc0e5" providerId="LiveId" clId="{81033343-FE50-924E-9C7A-6D15A7E73643}" dt="2024-12-06T11:34:37.031" v="50"/>
          <ac:cxnSpMkLst>
            <pc:docMk/>
            <pc:sldMk cId="1671306965" sldId="359"/>
            <ac:cxnSpMk id="53" creationId="{F8A9B20B-D1DD-4573-B5EC-558029519236}"/>
          </ac:cxnSpMkLst>
        </pc:cxnChg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272930307" sldId="360"/>
        </pc:sldMkLst>
      </pc:sldChg>
      <pc:sldChg chg="delSp modSp add del mod setBg delDesignElem">
        <pc:chgData name="Igor Todorovic" userId="b456dcb4c43cc0e5" providerId="LiveId" clId="{81033343-FE50-924E-9C7A-6D15A7E73643}" dt="2024-12-06T11:46:12.966" v="57" actId="2696"/>
        <pc:sldMkLst>
          <pc:docMk/>
          <pc:sldMk cId="3909698547" sldId="360"/>
        </pc:sldMkLst>
        <pc:spChg chg="del">
          <ac:chgData name="Igor Todorovic" userId="b456dcb4c43cc0e5" providerId="LiveId" clId="{81033343-FE50-924E-9C7A-6D15A7E73643}" dt="2024-12-06T11:34:37.031" v="50"/>
          <ac:spMkLst>
            <pc:docMk/>
            <pc:sldMk cId="3909698547" sldId="360"/>
            <ac:spMk id="53" creationId="{03E8462A-FEBA-4848-81CC-3F8DA3E477BE}"/>
          </ac:spMkLst>
        </pc:spChg>
        <pc:spChg chg="del">
          <ac:chgData name="Igor Todorovic" userId="b456dcb4c43cc0e5" providerId="LiveId" clId="{81033343-FE50-924E-9C7A-6D15A7E73643}" dt="2024-12-06T11:34:37.031" v="50"/>
          <ac:spMkLst>
            <pc:docMk/>
            <pc:sldMk cId="3909698547" sldId="360"/>
            <ac:spMk id="62" creationId="{7941F9B1-B01B-4A84-89D9-B169AEB4E456}"/>
          </ac:spMkLst>
        </pc:spChg>
        <pc:grpChg chg="del">
          <ac:chgData name="Igor Todorovic" userId="b456dcb4c43cc0e5" providerId="LiveId" clId="{81033343-FE50-924E-9C7A-6D15A7E73643}" dt="2024-12-06T11:34:37.031" v="50"/>
          <ac:grpSpMkLst>
            <pc:docMk/>
            <pc:sldMk cId="3909698547" sldId="360"/>
            <ac:grpSpMk id="22" creationId="{609316A9-990D-4EC3-A671-70EE5C1493A4}"/>
          </ac:grpSpMkLst>
        </pc:grpChg>
        <pc:grpChg chg="del">
          <ac:chgData name="Igor Todorovic" userId="b456dcb4c43cc0e5" providerId="LiveId" clId="{81033343-FE50-924E-9C7A-6D15A7E73643}" dt="2024-12-06T11:34:37.031" v="50"/>
          <ac:grpSpMkLst>
            <pc:docMk/>
            <pc:sldMk cId="3909698547" sldId="360"/>
            <ac:grpSpMk id="55" creationId="{2109F83F-40FE-4DB3-84CC-09FB3340D06D}"/>
          </ac:grpSpMkLst>
        </pc:grpChg>
        <pc:picChg chg="mod">
          <ac:chgData name="Igor Todorovic" userId="b456dcb4c43cc0e5" providerId="LiveId" clId="{81033343-FE50-924E-9C7A-6D15A7E73643}" dt="2024-12-06T11:35:13.318" v="53" actId="14100"/>
          <ac:picMkLst>
            <pc:docMk/>
            <pc:sldMk cId="3909698547" sldId="360"/>
            <ac:picMk id="4" creationId="{B5F0F4C4-72E0-134D-ADE2-178AF8456E86}"/>
          </ac:picMkLst>
        </pc:picChg>
      </pc:sldChg>
      <pc:sldChg chg="add del">
        <pc:chgData name="Igor Todorovic" userId="b456dcb4c43cc0e5" providerId="LiveId" clId="{81033343-FE50-924E-9C7A-6D15A7E73643}" dt="2024-12-06T11:46:17.230" v="59" actId="2696"/>
        <pc:sldMkLst>
          <pc:docMk/>
          <pc:sldMk cId="272930307" sldId="361"/>
        </pc:sldMkLst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3077048810" sldId="361"/>
        </pc:sldMkLst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75789158" sldId="362"/>
        </pc:sldMkLst>
      </pc:sldChg>
      <pc:sldChg chg="delSp modSp add mod modClrScheme chgLayout">
        <pc:chgData name="Igor Todorovic" userId="b456dcb4c43cc0e5" providerId="LiveId" clId="{81033343-FE50-924E-9C7A-6D15A7E73643}" dt="2024-12-06T11:49:03.866" v="151" actId="403"/>
        <pc:sldMkLst>
          <pc:docMk/>
          <pc:sldMk cId="3077048810" sldId="362"/>
        </pc:sldMkLst>
        <pc:spChg chg="mod ord">
          <ac:chgData name="Igor Todorovic" userId="b456dcb4c43cc0e5" providerId="LiveId" clId="{81033343-FE50-924E-9C7A-6D15A7E73643}" dt="2024-12-06T11:46:21.305" v="60" actId="700"/>
          <ac:spMkLst>
            <pc:docMk/>
            <pc:sldMk cId="3077048810" sldId="362"/>
            <ac:spMk id="3" creationId="{B4004850-7406-931E-2081-0A6D30681799}"/>
          </ac:spMkLst>
        </pc:spChg>
        <pc:spChg chg="mod ord">
          <ac:chgData name="Igor Todorovic" userId="b456dcb4c43cc0e5" providerId="LiveId" clId="{81033343-FE50-924E-9C7A-6D15A7E73643}" dt="2024-12-06T11:49:03.866" v="151" actId="403"/>
          <ac:spMkLst>
            <pc:docMk/>
            <pc:sldMk cId="3077048810" sldId="362"/>
            <ac:spMk id="4" creationId="{17ADC68E-B5F6-1A19-F93A-CA9F41617BFB}"/>
          </ac:spMkLst>
        </pc:spChg>
        <pc:spChg chg="del mod ord">
          <ac:chgData name="Igor Todorovic" userId="b456dcb4c43cc0e5" providerId="LiveId" clId="{81033343-FE50-924E-9C7A-6D15A7E73643}" dt="2024-12-06T11:47:28.273" v="104" actId="478"/>
          <ac:spMkLst>
            <pc:docMk/>
            <pc:sldMk cId="3077048810" sldId="362"/>
            <ac:spMk id="5" creationId="{1DA8958D-F96E-2E19-A1B4-D2BDF3F1521A}"/>
          </ac:spMkLst>
        </pc:spChg>
        <pc:spChg chg="del mod ord">
          <ac:chgData name="Igor Todorovic" userId="b456dcb4c43cc0e5" providerId="LiveId" clId="{81033343-FE50-924E-9C7A-6D15A7E73643}" dt="2024-12-06T11:47:31.080" v="105" actId="478"/>
          <ac:spMkLst>
            <pc:docMk/>
            <pc:sldMk cId="3077048810" sldId="362"/>
            <ac:spMk id="7" creationId="{269FA2D8-82DC-567A-DF64-9B2D2CA57DC7}"/>
          </ac:spMkLst>
        </pc:spChg>
      </pc:sldChg>
      <pc:sldChg chg="delSp modSp add mod modClrScheme chgLayout">
        <pc:chgData name="Igor Todorovic" userId="b456dcb4c43cc0e5" providerId="LiveId" clId="{81033343-FE50-924E-9C7A-6D15A7E73643}" dt="2024-12-06T11:49:14.468" v="154" actId="14100"/>
        <pc:sldMkLst>
          <pc:docMk/>
          <pc:sldMk cId="75789158" sldId="363"/>
        </pc:sldMkLst>
        <pc:spChg chg="mod ord">
          <ac:chgData name="Igor Todorovic" userId="b456dcb4c43cc0e5" providerId="LiveId" clId="{81033343-FE50-924E-9C7A-6D15A7E73643}" dt="2024-12-06T11:46:24.229" v="61" actId="700"/>
          <ac:spMkLst>
            <pc:docMk/>
            <pc:sldMk cId="75789158" sldId="363"/>
            <ac:spMk id="3" creationId="{902DAC7A-3535-802F-FED9-BEE123381CEE}"/>
          </ac:spMkLst>
        </pc:spChg>
        <pc:spChg chg="mod ord">
          <ac:chgData name="Igor Todorovic" userId="b456dcb4c43cc0e5" providerId="LiveId" clId="{81033343-FE50-924E-9C7A-6D15A7E73643}" dt="2024-12-06T11:49:11.528" v="153" actId="1076"/>
          <ac:spMkLst>
            <pc:docMk/>
            <pc:sldMk cId="75789158" sldId="363"/>
            <ac:spMk id="4" creationId="{BA86568A-5D01-6567-2866-2FA3E0D6674F}"/>
          </ac:spMkLst>
        </pc:spChg>
        <pc:spChg chg="del mod ord">
          <ac:chgData name="Igor Todorovic" userId="b456dcb4c43cc0e5" providerId="LiveId" clId="{81033343-FE50-924E-9C7A-6D15A7E73643}" dt="2024-12-06T11:47:36.750" v="107" actId="478"/>
          <ac:spMkLst>
            <pc:docMk/>
            <pc:sldMk cId="75789158" sldId="363"/>
            <ac:spMk id="5" creationId="{70685EC3-5EF2-2DE4-C4D4-50F0C981494D}"/>
          </ac:spMkLst>
        </pc:spChg>
        <pc:spChg chg="del mod ord">
          <ac:chgData name="Igor Todorovic" userId="b456dcb4c43cc0e5" providerId="LiveId" clId="{81033343-FE50-924E-9C7A-6D15A7E73643}" dt="2024-12-06T11:47:35.258" v="106" actId="478"/>
          <ac:spMkLst>
            <pc:docMk/>
            <pc:sldMk cId="75789158" sldId="363"/>
            <ac:spMk id="7" creationId="{22F3335B-7721-F782-3C36-B96A341C3533}"/>
          </ac:spMkLst>
        </pc:spChg>
        <pc:picChg chg="mod">
          <ac:chgData name="Igor Todorovic" userId="b456dcb4c43cc0e5" providerId="LiveId" clId="{81033343-FE50-924E-9C7A-6D15A7E73643}" dt="2024-12-06T11:49:14.468" v="154" actId="14100"/>
          <ac:picMkLst>
            <pc:docMk/>
            <pc:sldMk cId="75789158" sldId="363"/>
            <ac:picMk id="6" creationId="{AEDFECEA-E856-0D1C-3304-DE1AA18EFC3F}"/>
          </ac:picMkLst>
        </pc:picChg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4226721675" sldId="363"/>
        </pc:sldMkLst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2496778493" sldId="364"/>
        </pc:sldMkLst>
      </pc:sldChg>
      <pc:sldChg chg="addSp delSp modSp add mod setBg modClrScheme chgLayout">
        <pc:chgData name="Igor Todorovic" userId="b456dcb4c43cc0e5" providerId="LiveId" clId="{81033343-FE50-924E-9C7A-6D15A7E73643}" dt="2024-12-06T11:49:24.635" v="160" actId="27636"/>
        <pc:sldMkLst>
          <pc:docMk/>
          <pc:sldMk cId="4226721675" sldId="364"/>
        </pc:sldMkLst>
        <pc:spChg chg="mod ord">
          <ac:chgData name="Igor Todorovic" userId="b456dcb4c43cc0e5" providerId="LiveId" clId="{81033343-FE50-924E-9C7A-6D15A7E73643}" dt="2024-12-06T11:46:55.643" v="84" actId="26606"/>
          <ac:spMkLst>
            <pc:docMk/>
            <pc:sldMk cId="4226721675" sldId="364"/>
            <ac:spMk id="3" creationId="{F7E0CB40-0D85-F615-6AD4-E4579D9DDA8D}"/>
          </ac:spMkLst>
        </pc:spChg>
        <pc:spChg chg="mod ord">
          <ac:chgData name="Igor Todorovic" userId="b456dcb4c43cc0e5" providerId="LiveId" clId="{81033343-FE50-924E-9C7A-6D15A7E73643}" dt="2024-12-06T11:49:24.635" v="160" actId="27636"/>
          <ac:spMkLst>
            <pc:docMk/>
            <pc:sldMk cId="4226721675" sldId="364"/>
            <ac:spMk id="4" creationId="{1118506B-97BA-7211-A8B4-621E32771095}"/>
          </ac:spMkLst>
        </pc:spChg>
        <pc:spChg chg="del mod ord">
          <ac:chgData name="Igor Todorovic" userId="b456dcb4c43cc0e5" providerId="LiveId" clId="{81033343-FE50-924E-9C7A-6D15A7E73643}" dt="2024-12-06T11:47:39.989" v="108" actId="478"/>
          <ac:spMkLst>
            <pc:docMk/>
            <pc:sldMk cId="4226721675" sldId="364"/>
            <ac:spMk id="5" creationId="{00C372AE-FD61-0D75-741E-BB0989DD5F84}"/>
          </ac:spMkLst>
        </pc:spChg>
        <pc:spChg chg="del mod ord">
          <ac:chgData name="Igor Todorovic" userId="b456dcb4c43cc0e5" providerId="LiveId" clId="{81033343-FE50-924E-9C7A-6D15A7E73643}" dt="2024-12-06T11:47:39.989" v="108" actId="478"/>
          <ac:spMkLst>
            <pc:docMk/>
            <pc:sldMk cId="4226721675" sldId="364"/>
            <ac:spMk id="7" creationId="{FA643E4D-68B3-7137-6FA8-D8F6B90157E4}"/>
          </ac:spMkLst>
        </pc:spChg>
        <pc:spChg chg="add">
          <ac:chgData name="Igor Todorovic" userId="b456dcb4c43cc0e5" providerId="LiveId" clId="{81033343-FE50-924E-9C7A-6D15A7E73643}" dt="2024-12-06T11:46:55.643" v="84" actId="26606"/>
          <ac:spMkLst>
            <pc:docMk/>
            <pc:sldMk cId="4226721675" sldId="364"/>
            <ac:spMk id="12" creationId="{8DF4D7F6-81B5-452A-9CE6-76D81F91D41B}"/>
          </ac:spMkLst>
        </pc:spChg>
        <pc:spChg chg="add">
          <ac:chgData name="Igor Todorovic" userId="b456dcb4c43cc0e5" providerId="LiveId" clId="{81033343-FE50-924E-9C7A-6D15A7E73643}" dt="2024-12-06T11:46:55.643" v="84" actId="26606"/>
          <ac:spMkLst>
            <pc:docMk/>
            <pc:sldMk cId="4226721675" sldId="364"/>
            <ac:spMk id="14" creationId="{4600514D-20FB-4559-97DC-D1DC39E6C3DE}"/>
          </ac:spMkLst>
        </pc:spChg>
        <pc:spChg chg="add">
          <ac:chgData name="Igor Todorovic" userId="b456dcb4c43cc0e5" providerId="LiveId" clId="{81033343-FE50-924E-9C7A-6D15A7E73643}" dt="2024-12-06T11:46:55.643" v="84" actId="26606"/>
          <ac:spMkLst>
            <pc:docMk/>
            <pc:sldMk cId="4226721675" sldId="364"/>
            <ac:spMk id="16" creationId="{266F638A-E405-4AC0-B984-72E5813B0DD1}"/>
          </ac:spMkLst>
        </pc:spChg>
        <pc:spChg chg="add">
          <ac:chgData name="Igor Todorovic" userId="b456dcb4c43cc0e5" providerId="LiveId" clId="{81033343-FE50-924E-9C7A-6D15A7E73643}" dt="2024-12-06T11:46:55.643" v="84" actId="26606"/>
          <ac:spMkLst>
            <pc:docMk/>
            <pc:sldMk cId="4226721675" sldId="364"/>
            <ac:spMk id="22" creationId="{27B538D5-95DB-47ED-9CB4-34AE5BF78E6B}"/>
          </ac:spMkLst>
        </pc:spChg>
        <pc:cxnChg chg="add">
          <ac:chgData name="Igor Todorovic" userId="b456dcb4c43cc0e5" providerId="LiveId" clId="{81033343-FE50-924E-9C7A-6D15A7E73643}" dt="2024-12-06T11:46:55.643" v="84" actId="26606"/>
          <ac:cxnSpMkLst>
            <pc:docMk/>
            <pc:sldMk cId="4226721675" sldId="364"/>
            <ac:cxnSpMk id="18" creationId="{7D1CBE93-B17D-4509-843C-82287C38032A}"/>
          </ac:cxnSpMkLst>
        </pc:cxnChg>
        <pc:cxnChg chg="add">
          <ac:chgData name="Igor Todorovic" userId="b456dcb4c43cc0e5" providerId="LiveId" clId="{81033343-FE50-924E-9C7A-6D15A7E73643}" dt="2024-12-06T11:46:55.643" v="84" actId="26606"/>
          <ac:cxnSpMkLst>
            <pc:docMk/>
            <pc:sldMk cId="4226721675" sldId="364"/>
            <ac:cxnSpMk id="20" creationId="{AE6277B4-6A43-48AB-89B2-3442221619CC}"/>
          </ac:cxnSpMkLst>
        </pc:cxnChg>
      </pc:sldChg>
      <pc:sldChg chg="addSp delSp modSp add mod setBg modClrScheme chgLayout">
        <pc:chgData name="Igor Todorovic" userId="b456dcb4c43cc0e5" providerId="LiveId" clId="{81033343-FE50-924E-9C7A-6D15A7E73643}" dt="2024-12-06T11:49:31.505" v="164" actId="14100"/>
        <pc:sldMkLst>
          <pc:docMk/>
          <pc:sldMk cId="2496778493" sldId="365"/>
        </pc:sldMkLst>
        <pc:spChg chg="mod ord">
          <ac:chgData name="Igor Todorovic" userId="b456dcb4c43cc0e5" providerId="LiveId" clId="{81033343-FE50-924E-9C7A-6D15A7E73643}" dt="2024-12-06T11:46:51.518" v="82" actId="26606"/>
          <ac:spMkLst>
            <pc:docMk/>
            <pc:sldMk cId="2496778493" sldId="365"/>
            <ac:spMk id="3" creationId="{8C85821F-7B23-CB0D-0509-A4587ADF417E}"/>
          </ac:spMkLst>
        </pc:spChg>
        <pc:spChg chg="mod ord">
          <ac:chgData name="Igor Todorovic" userId="b456dcb4c43cc0e5" providerId="LiveId" clId="{81033343-FE50-924E-9C7A-6D15A7E73643}" dt="2024-12-06T11:49:31.505" v="164" actId="14100"/>
          <ac:spMkLst>
            <pc:docMk/>
            <pc:sldMk cId="2496778493" sldId="365"/>
            <ac:spMk id="4" creationId="{9AD51F06-2355-CF5D-020C-83451F8DD1B5}"/>
          </ac:spMkLst>
        </pc:spChg>
        <pc:spChg chg="del mod ord">
          <ac:chgData name="Igor Todorovic" userId="b456dcb4c43cc0e5" providerId="LiveId" clId="{81033343-FE50-924E-9C7A-6D15A7E73643}" dt="2024-12-06T11:47:43.486" v="109" actId="478"/>
          <ac:spMkLst>
            <pc:docMk/>
            <pc:sldMk cId="2496778493" sldId="365"/>
            <ac:spMk id="5" creationId="{850DC177-54E4-A542-534F-36E9D8AC78B8}"/>
          </ac:spMkLst>
        </pc:spChg>
        <pc:spChg chg="del mod ord">
          <ac:chgData name="Igor Todorovic" userId="b456dcb4c43cc0e5" providerId="LiveId" clId="{81033343-FE50-924E-9C7A-6D15A7E73643}" dt="2024-12-06T11:47:43.486" v="109" actId="478"/>
          <ac:spMkLst>
            <pc:docMk/>
            <pc:sldMk cId="2496778493" sldId="365"/>
            <ac:spMk id="7" creationId="{FF23DD7C-A463-941D-AAE6-1003DE943B16}"/>
          </ac:spMkLst>
        </pc:spChg>
        <pc:spChg chg="add del">
          <ac:chgData name="Igor Todorovic" userId="b456dcb4c43cc0e5" providerId="LiveId" clId="{81033343-FE50-924E-9C7A-6D15A7E73643}" dt="2024-12-06T11:46:49.705" v="75" actId="26606"/>
          <ac:spMkLst>
            <pc:docMk/>
            <pc:sldMk cId="2496778493" sldId="365"/>
            <ac:spMk id="12" creationId="{E80B86A7-A1EC-475B-9166-88902B033A38}"/>
          </ac:spMkLst>
        </pc:spChg>
        <pc:spChg chg="add del">
          <ac:chgData name="Igor Todorovic" userId="b456dcb4c43cc0e5" providerId="LiveId" clId="{81033343-FE50-924E-9C7A-6D15A7E73643}" dt="2024-12-06T11:46:49.705" v="75" actId="26606"/>
          <ac:spMkLst>
            <pc:docMk/>
            <pc:sldMk cId="2496778493" sldId="365"/>
            <ac:spMk id="14" creationId="{C2C29CB1-9F74-4879-A6AF-AEA67B6F1F4D}"/>
          </ac:spMkLst>
        </pc:spChg>
        <pc:spChg chg="add del">
          <ac:chgData name="Igor Todorovic" userId="b456dcb4c43cc0e5" providerId="LiveId" clId="{81033343-FE50-924E-9C7A-6D15A7E73643}" dt="2024-12-06T11:46:49.705" v="75" actId="26606"/>
          <ac:spMkLst>
            <pc:docMk/>
            <pc:sldMk cId="2496778493" sldId="365"/>
            <ac:spMk id="16" creationId="{7E2C7115-5336-410C-AD71-0F0952A2E5A7}"/>
          </ac:spMkLst>
        </pc:spChg>
        <pc:spChg chg="add del">
          <ac:chgData name="Igor Todorovic" userId="b456dcb4c43cc0e5" providerId="LiveId" clId="{81033343-FE50-924E-9C7A-6D15A7E73643}" dt="2024-12-06T11:46:50.191" v="78" actId="26606"/>
          <ac:spMkLst>
            <pc:docMk/>
            <pc:sldMk cId="2496778493" sldId="365"/>
            <ac:spMk id="18" creationId="{F10FD715-4DCE-4779-B634-EC78315EA213}"/>
          </ac:spMkLst>
        </pc:spChg>
        <pc:spChg chg="add del">
          <ac:chgData name="Igor Todorovic" userId="b456dcb4c43cc0e5" providerId="LiveId" clId="{81033343-FE50-924E-9C7A-6D15A7E73643}" dt="2024-12-06T11:46:50.191" v="78" actId="26606"/>
          <ac:spMkLst>
            <pc:docMk/>
            <pc:sldMk cId="2496778493" sldId="365"/>
            <ac:spMk id="19" creationId="{603AE127-802C-459A-A612-DB85B67F0DC0}"/>
          </ac:spMkLst>
        </pc:spChg>
        <pc:spChg chg="add del">
          <ac:chgData name="Igor Todorovic" userId="b456dcb4c43cc0e5" providerId="LiveId" clId="{81033343-FE50-924E-9C7A-6D15A7E73643}" dt="2024-12-06T11:46:50.191" v="78" actId="26606"/>
          <ac:spMkLst>
            <pc:docMk/>
            <pc:sldMk cId="2496778493" sldId="365"/>
            <ac:spMk id="20" creationId="{9323D83D-50D6-4040-A58B-FCEA340F886A}"/>
          </ac:spMkLst>
        </pc:spChg>
        <pc:spChg chg="add del">
          <ac:chgData name="Igor Todorovic" userId="b456dcb4c43cc0e5" providerId="LiveId" clId="{81033343-FE50-924E-9C7A-6D15A7E73643}" dt="2024-12-06T11:46:51.507" v="81" actId="26606"/>
          <ac:spMkLst>
            <pc:docMk/>
            <pc:sldMk cId="2496778493" sldId="365"/>
            <ac:spMk id="22" creationId="{27B538D5-95DB-47ED-9CB4-34AE5BF78E6B}"/>
          </ac:spMkLst>
        </pc:spChg>
        <pc:spChg chg="add del">
          <ac:chgData name="Igor Todorovic" userId="b456dcb4c43cc0e5" providerId="LiveId" clId="{81033343-FE50-924E-9C7A-6D15A7E73643}" dt="2024-12-06T11:46:51.507" v="81" actId="26606"/>
          <ac:spMkLst>
            <pc:docMk/>
            <pc:sldMk cId="2496778493" sldId="365"/>
            <ac:spMk id="23" creationId="{8DF4D7F6-81B5-452A-9CE6-76D81F91D41B}"/>
          </ac:spMkLst>
        </pc:spChg>
        <pc:spChg chg="add del">
          <ac:chgData name="Igor Todorovic" userId="b456dcb4c43cc0e5" providerId="LiveId" clId="{81033343-FE50-924E-9C7A-6D15A7E73643}" dt="2024-12-06T11:46:51.507" v="81" actId="26606"/>
          <ac:spMkLst>
            <pc:docMk/>
            <pc:sldMk cId="2496778493" sldId="365"/>
            <ac:spMk id="24" creationId="{4600514D-20FB-4559-97DC-D1DC39E6C3DE}"/>
          </ac:spMkLst>
        </pc:spChg>
        <pc:spChg chg="add del">
          <ac:chgData name="Igor Todorovic" userId="b456dcb4c43cc0e5" providerId="LiveId" clId="{81033343-FE50-924E-9C7A-6D15A7E73643}" dt="2024-12-06T11:46:51.507" v="81" actId="26606"/>
          <ac:spMkLst>
            <pc:docMk/>
            <pc:sldMk cId="2496778493" sldId="365"/>
            <ac:spMk id="25" creationId="{266F638A-E405-4AC0-B984-72E5813B0DD1}"/>
          </ac:spMkLst>
        </pc:spChg>
        <pc:spChg chg="add">
          <ac:chgData name="Igor Todorovic" userId="b456dcb4c43cc0e5" providerId="LiveId" clId="{81033343-FE50-924E-9C7A-6D15A7E73643}" dt="2024-12-06T11:46:51.518" v="82" actId="26606"/>
          <ac:spMkLst>
            <pc:docMk/>
            <pc:sldMk cId="2496778493" sldId="365"/>
            <ac:spMk id="29" creationId="{E80B86A7-A1EC-475B-9166-88902B033A38}"/>
          </ac:spMkLst>
        </pc:spChg>
        <pc:spChg chg="add">
          <ac:chgData name="Igor Todorovic" userId="b456dcb4c43cc0e5" providerId="LiveId" clId="{81033343-FE50-924E-9C7A-6D15A7E73643}" dt="2024-12-06T11:46:51.518" v="82" actId="26606"/>
          <ac:spMkLst>
            <pc:docMk/>
            <pc:sldMk cId="2496778493" sldId="365"/>
            <ac:spMk id="30" creationId="{C2C29CB1-9F74-4879-A6AF-AEA67B6F1F4D}"/>
          </ac:spMkLst>
        </pc:spChg>
        <pc:spChg chg="add">
          <ac:chgData name="Igor Todorovic" userId="b456dcb4c43cc0e5" providerId="LiveId" clId="{81033343-FE50-924E-9C7A-6D15A7E73643}" dt="2024-12-06T11:46:51.518" v="82" actId="26606"/>
          <ac:spMkLst>
            <pc:docMk/>
            <pc:sldMk cId="2496778493" sldId="365"/>
            <ac:spMk id="31" creationId="{7E2C7115-5336-410C-AD71-0F0952A2E5A7}"/>
          </ac:spMkLst>
        </pc:spChg>
        <pc:cxnChg chg="add del">
          <ac:chgData name="Igor Todorovic" userId="b456dcb4c43cc0e5" providerId="LiveId" clId="{81033343-FE50-924E-9C7A-6D15A7E73643}" dt="2024-12-06T11:46:50.191" v="78" actId="26606"/>
          <ac:cxnSpMkLst>
            <pc:docMk/>
            <pc:sldMk cId="2496778493" sldId="365"/>
            <ac:cxnSpMk id="21" creationId="{1A1FE6BB-DFB2-4080-9B5E-076EF5DDE67B}"/>
          </ac:cxnSpMkLst>
        </pc:cxnChg>
        <pc:cxnChg chg="add del">
          <ac:chgData name="Igor Todorovic" userId="b456dcb4c43cc0e5" providerId="LiveId" clId="{81033343-FE50-924E-9C7A-6D15A7E73643}" dt="2024-12-06T11:46:51.507" v="81" actId="26606"/>
          <ac:cxnSpMkLst>
            <pc:docMk/>
            <pc:sldMk cId="2496778493" sldId="365"/>
            <ac:cxnSpMk id="26" creationId="{7D1CBE93-B17D-4509-843C-82287C38032A}"/>
          </ac:cxnSpMkLst>
        </pc:cxnChg>
        <pc:cxnChg chg="add del">
          <ac:chgData name="Igor Todorovic" userId="b456dcb4c43cc0e5" providerId="LiveId" clId="{81033343-FE50-924E-9C7A-6D15A7E73643}" dt="2024-12-06T11:46:51.507" v="81" actId="26606"/>
          <ac:cxnSpMkLst>
            <pc:docMk/>
            <pc:sldMk cId="2496778493" sldId="365"/>
            <ac:cxnSpMk id="27" creationId="{AE6277B4-6A43-48AB-89B2-3442221619CC}"/>
          </ac:cxnSpMkLst>
        </pc:cxnChg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4103173713" sldId="365"/>
        </pc:sldMkLst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1191140318" sldId="366"/>
        </pc:sldMkLst>
      </pc:sldChg>
      <pc:sldChg chg="addSp delSp modSp add mod setBg">
        <pc:chgData name="Igor Todorovic" userId="b456dcb4c43cc0e5" providerId="LiveId" clId="{81033343-FE50-924E-9C7A-6D15A7E73643}" dt="2024-12-06T11:47:47.372" v="110" actId="478"/>
        <pc:sldMkLst>
          <pc:docMk/>
          <pc:sldMk cId="4103173713" sldId="366"/>
        </pc:sldMkLst>
        <pc:spChg chg="mod ord">
          <ac:chgData name="Igor Todorovic" userId="b456dcb4c43cc0e5" providerId="LiveId" clId="{81033343-FE50-924E-9C7A-6D15A7E73643}" dt="2024-12-06T11:46:46.170" v="71" actId="26606"/>
          <ac:spMkLst>
            <pc:docMk/>
            <pc:sldMk cId="4103173713" sldId="366"/>
            <ac:spMk id="3" creationId="{105FC27E-A679-FCCD-2955-66D7C114417D}"/>
          </ac:spMkLst>
        </pc:spChg>
        <pc:spChg chg="mod ord">
          <ac:chgData name="Igor Todorovic" userId="b456dcb4c43cc0e5" providerId="LiveId" clId="{81033343-FE50-924E-9C7A-6D15A7E73643}" dt="2024-12-06T11:46:46.170" v="71" actId="26606"/>
          <ac:spMkLst>
            <pc:docMk/>
            <pc:sldMk cId="4103173713" sldId="366"/>
            <ac:spMk id="4" creationId="{1CE1D497-789B-9F76-C1EA-4F761ADCB625}"/>
          </ac:spMkLst>
        </pc:spChg>
        <pc:spChg chg="del mod">
          <ac:chgData name="Igor Todorovic" userId="b456dcb4c43cc0e5" providerId="LiveId" clId="{81033343-FE50-924E-9C7A-6D15A7E73643}" dt="2024-12-06T11:47:47.372" v="110" actId="478"/>
          <ac:spMkLst>
            <pc:docMk/>
            <pc:sldMk cId="4103173713" sldId="366"/>
            <ac:spMk id="5" creationId="{12491A1D-D632-56ED-D87A-0759B8BC01ED}"/>
          </ac:spMkLst>
        </pc:spChg>
        <pc:spChg chg="del mod">
          <ac:chgData name="Igor Todorovic" userId="b456dcb4c43cc0e5" providerId="LiveId" clId="{81033343-FE50-924E-9C7A-6D15A7E73643}" dt="2024-12-06T11:47:47.372" v="110" actId="478"/>
          <ac:spMkLst>
            <pc:docMk/>
            <pc:sldMk cId="4103173713" sldId="366"/>
            <ac:spMk id="7" creationId="{72EBA0B3-12E9-98F1-8716-064F0608352E}"/>
          </ac:spMkLst>
        </pc:spChg>
        <pc:spChg chg="add del">
          <ac:chgData name="Igor Todorovic" userId="b456dcb4c43cc0e5" providerId="LiveId" clId="{81033343-FE50-924E-9C7A-6D15A7E73643}" dt="2024-12-06T11:46:44.566" v="67" actId="26606"/>
          <ac:spMkLst>
            <pc:docMk/>
            <pc:sldMk cId="4103173713" sldId="366"/>
            <ac:spMk id="24" creationId="{603AE127-802C-459A-A612-DB85B67F0DC0}"/>
          </ac:spMkLst>
        </pc:spChg>
        <pc:spChg chg="add del">
          <ac:chgData name="Igor Todorovic" userId="b456dcb4c43cc0e5" providerId="LiveId" clId="{81033343-FE50-924E-9C7A-6D15A7E73643}" dt="2024-12-06T11:46:44.566" v="67" actId="26606"/>
          <ac:spMkLst>
            <pc:docMk/>
            <pc:sldMk cId="4103173713" sldId="366"/>
            <ac:spMk id="26" creationId="{9323D83D-50D6-4040-A58B-FCEA340F886A}"/>
          </ac:spMkLst>
        </pc:spChg>
        <pc:spChg chg="add del">
          <ac:chgData name="Igor Todorovic" userId="b456dcb4c43cc0e5" providerId="LiveId" clId="{81033343-FE50-924E-9C7A-6D15A7E73643}" dt="2024-12-06T11:46:44.566" v="67" actId="26606"/>
          <ac:spMkLst>
            <pc:docMk/>
            <pc:sldMk cId="4103173713" sldId="366"/>
            <ac:spMk id="30" creationId="{F10FD715-4DCE-4779-B634-EC78315EA213}"/>
          </ac:spMkLst>
        </pc:spChg>
        <pc:spChg chg="add del">
          <ac:chgData name="Igor Todorovic" userId="b456dcb4c43cc0e5" providerId="LiveId" clId="{81033343-FE50-924E-9C7A-6D15A7E73643}" dt="2024-12-06T11:46:46.152" v="70" actId="26606"/>
          <ac:spMkLst>
            <pc:docMk/>
            <pc:sldMk cId="4103173713" sldId="366"/>
            <ac:spMk id="34" creationId="{27B538D5-95DB-47ED-9CB4-34AE5BF78E6B}"/>
          </ac:spMkLst>
        </pc:spChg>
        <pc:spChg chg="add del">
          <ac:chgData name="Igor Todorovic" userId="b456dcb4c43cc0e5" providerId="LiveId" clId="{81033343-FE50-924E-9C7A-6D15A7E73643}" dt="2024-12-06T11:46:46.152" v="70" actId="26606"/>
          <ac:spMkLst>
            <pc:docMk/>
            <pc:sldMk cId="4103173713" sldId="366"/>
            <ac:spMk id="43" creationId="{8DF4D7F6-81B5-452A-9CE6-76D81F91D41B}"/>
          </ac:spMkLst>
        </pc:spChg>
        <pc:spChg chg="add del">
          <ac:chgData name="Igor Todorovic" userId="b456dcb4c43cc0e5" providerId="LiveId" clId="{81033343-FE50-924E-9C7A-6D15A7E73643}" dt="2024-12-06T11:46:46.152" v="70" actId="26606"/>
          <ac:spMkLst>
            <pc:docMk/>
            <pc:sldMk cId="4103173713" sldId="366"/>
            <ac:spMk id="44" creationId="{4600514D-20FB-4559-97DC-D1DC39E6C3DE}"/>
          </ac:spMkLst>
        </pc:spChg>
        <pc:spChg chg="add del">
          <ac:chgData name="Igor Todorovic" userId="b456dcb4c43cc0e5" providerId="LiveId" clId="{81033343-FE50-924E-9C7A-6D15A7E73643}" dt="2024-12-06T11:46:46.152" v="70" actId="26606"/>
          <ac:spMkLst>
            <pc:docMk/>
            <pc:sldMk cId="4103173713" sldId="366"/>
            <ac:spMk id="45" creationId="{266F638A-E405-4AC0-B984-72E5813B0DD1}"/>
          </ac:spMkLst>
        </pc:spChg>
        <pc:spChg chg="add">
          <ac:chgData name="Igor Todorovic" userId="b456dcb4c43cc0e5" providerId="LiveId" clId="{81033343-FE50-924E-9C7A-6D15A7E73643}" dt="2024-12-06T11:46:46.170" v="71" actId="26606"/>
          <ac:spMkLst>
            <pc:docMk/>
            <pc:sldMk cId="4103173713" sldId="366"/>
            <ac:spMk id="49" creationId="{E80B86A7-A1EC-475B-9166-88902B033A38}"/>
          </ac:spMkLst>
        </pc:spChg>
        <pc:spChg chg="add">
          <ac:chgData name="Igor Todorovic" userId="b456dcb4c43cc0e5" providerId="LiveId" clId="{81033343-FE50-924E-9C7A-6D15A7E73643}" dt="2024-12-06T11:46:46.170" v="71" actId="26606"/>
          <ac:spMkLst>
            <pc:docMk/>
            <pc:sldMk cId="4103173713" sldId="366"/>
            <ac:spMk id="50" creationId="{C2C29CB1-9F74-4879-A6AF-AEA67B6F1F4D}"/>
          </ac:spMkLst>
        </pc:spChg>
        <pc:spChg chg="add">
          <ac:chgData name="Igor Todorovic" userId="b456dcb4c43cc0e5" providerId="LiveId" clId="{81033343-FE50-924E-9C7A-6D15A7E73643}" dt="2024-12-06T11:46:46.170" v="71" actId="26606"/>
          <ac:spMkLst>
            <pc:docMk/>
            <pc:sldMk cId="4103173713" sldId="366"/>
            <ac:spMk id="51" creationId="{7E2C7115-5336-410C-AD71-0F0952A2E5A7}"/>
          </ac:spMkLst>
        </pc:spChg>
        <pc:grpChg chg="add del">
          <ac:chgData name="Igor Todorovic" userId="b456dcb4c43cc0e5" providerId="LiveId" clId="{81033343-FE50-924E-9C7A-6D15A7E73643}" dt="2024-12-06T11:46:44.566" v="67" actId="26606"/>
          <ac:grpSpMkLst>
            <pc:docMk/>
            <pc:sldMk cId="4103173713" sldId="366"/>
            <ac:grpSpMk id="12" creationId="{09EA7EA7-74F5-4EE2-8E3D-1A10308259D7}"/>
          </ac:grpSpMkLst>
        </pc:grpChg>
        <pc:grpChg chg="add del">
          <ac:chgData name="Igor Todorovic" userId="b456dcb4c43cc0e5" providerId="LiveId" clId="{81033343-FE50-924E-9C7A-6D15A7E73643}" dt="2024-12-06T11:46:46.152" v="70" actId="26606"/>
          <ac:grpSpMkLst>
            <pc:docMk/>
            <pc:sldMk cId="4103173713" sldId="366"/>
            <ac:grpSpMk id="33" creationId="{09EA7EA7-74F5-4EE2-8E3D-1A10308259D7}"/>
          </ac:grpSpMkLst>
        </pc:grpChg>
        <pc:grpChg chg="add">
          <ac:chgData name="Igor Todorovic" userId="b456dcb4c43cc0e5" providerId="LiveId" clId="{81033343-FE50-924E-9C7A-6D15A7E73643}" dt="2024-12-06T11:46:46.170" v="71" actId="26606"/>
          <ac:grpSpMkLst>
            <pc:docMk/>
            <pc:sldMk cId="4103173713" sldId="366"/>
            <ac:grpSpMk id="48" creationId="{09EA7EA7-74F5-4EE2-8E3D-1A10308259D7}"/>
          </ac:grpSpMkLst>
        </pc:grpChg>
        <pc:cxnChg chg="add del">
          <ac:chgData name="Igor Todorovic" userId="b456dcb4c43cc0e5" providerId="LiveId" clId="{81033343-FE50-924E-9C7A-6D15A7E73643}" dt="2024-12-06T11:46:44.566" v="67" actId="26606"/>
          <ac:cxnSpMkLst>
            <pc:docMk/>
            <pc:sldMk cId="4103173713" sldId="366"/>
            <ac:cxnSpMk id="28" creationId="{1A1FE6BB-DFB2-4080-9B5E-076EF5DDE67B}"/>
          </ac:cxnSpMkLst>
        </pc:cxnChg>
        <pc:cxnChg chg="add del">
          <ac:chgData name="Igor Todorovic" userId="b456dcb4c43cc0e5" providerId="LiveId" clId="{81033343-FE50-924E-9C7A-6D15A7E73643}" dt="2024-12-06T11:46:46.152" v="70" actId="26606"/>
          <ac:cxnSpMkLst>
            <pc:docMk/>
            <pc:sldMk cId="4103173713" sldId="366"/>
            <ac:cxnSpMk id="32" creationId="{AE6277B4-6A43-48AB-89B2-3442221619CC}"/>
          </ac:cxnSpMkLst>
        </pc:cxnChg>
        <pc:cxnChg chg="add del">
          <ac:chgData name="Igor Todorovic" userId="b456dcb4c43cc0e5" providerId="LiveId" clId="{81033343-FE50-924E-9C7A-6D15A7E73643}" dt="2024-12-06T11:46:46.152" v="70" actId="26606"/>
          <ac:cxnSpMkLst>
            <pc:docMk/>
            <pc:sldMk cId="4103173713" sldId="366"/>
            <ac:cxnSpMk id="46" creationId="{7D1CBE93-B17D-4509-843C-82287C38032A}"/>
          </ac:cxnSpMkLst>
        </pc:cxnChg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640983784" sldId="367"/>
        </pc:sldMkLst>
      </pc:sldChg>
      <pc:sldChg chg="addSp delSp modSp add mod setBg">
        <pc:chgData name="Igor Todorovic" userId="b456dcb4c43cc0e5" providerId="LiveId" clId="{81033343-FE50-924E-9C7A-6D15A7E73643}" dt="2024-12-06T11:47:50.510" v="111" actId="478"/>
        <pc:sldMkLst>
          <pc:docMk/>
          <pc:sldMk cId="1191140318" sldId="367"/>
        </pc:sldMkLst>
        <pc:spChg chg="mod ord">
          <ac:chgData name="Igor Todorovic" userId="b456dcb4c43cc0e5" providerId="LiveId" clId="{81033343-FE50-924E-9C7A-6D15A7E73643}" dt="2024-12-06T11:46:59.577" v="86" actId="26606"/>
          <ac:spMkLst>
            <pc:docMk/>
            <pc:sldMk cId="1191140318" sldId="367"/>
            <ac:spMk id="3" creationId="{9274E8A7-A2D6-6C5C-1418-77FB507E34AA}"/>
          </ac:spMkLst>
        </pc:spChg>
        <pc:spChg chg="mod ord">
          <ac:chgData name="Igor Todorovic" userId="b456dcb4c43cc0e5" providerId="LiveId" clId="{81033343-FE50-924E-9C7A-6D15A7E73643}" dt="2024-12-06T11:46:59.577" v="86" actId="26606"/>
          <ac:spMkLst>
            <pc:docMk/>
            <pc:sldMk cId="1191140318" sldId="367"/>
            <ac:spMk id="4" creationId="{6B637B77-7EA4-8208-F55E-C1EA58CBA3DC}"/>
          </ac:spMkLst>
        </pc:spChg>
        <pc:spChg chg="del mod">
          <ac:chgData name="Igor Todorovic" userId="b456dcb4c43cc0e5" providerId="LiveId" clId="{81033343-FE50-924E-9C7A-6D15A7E73643}" dt="2024-12-06T11:47:50.510" v="111" actId="478"/>
          <ac:spMkLst>
            <pc:docMk/>
            <pc:sldMk cId="1191140318" sldId="367"/>
            <ac:spMk id="5" creationId="{F8CCAA07-2965-4051-1941-7B492DF7278E}"/>
          </ac:spMkLst>
        </pc:spChg>
        <pc:spChg chg="del mod">
          <ac:chgData name="Igor Todorovic" userId="b456dcb4c43cc0e5" providerId="LiveId" clId="{81033343-FE50-924E-9C7A-6D15A7E73643}" dt="2024-12-06T11:47:50.510" v="111" actId="478"/>
          <ac:spMkLst>
            <pc:docMk/>
            <pc:sldMk cId="1191140318" sldId="367"/>
            <ac:spMk id="7" creationId="{F57E7D03-3DB1-5490-CE8E-55C70B5A9849}"/>
          </ac:spMkLst>
        </pc:spChg>
        <pc:spChg chg="add">
          <ac:chgData name="Igor Todorovic" userId="b456dcb4c43cc0e5" providerId="LiveId" clId="{81033343-FE50-924E-9C7A-6D15A7E73643}" dt="2024-12-06T11:46:59.577" v="86" actId="26606"/>
          <ac:spMkLst>
            <pc:docMk/>
            <pc:sldMk cId="1191140318" sldId="367"/>
            <ac:spMk id="24" creationId="{8DF4D7F6-81B5-452A-9CE6-76D81F91D41B}"/>
          </ac:spMkLst>
        </pc:spChg>
        <pc:spChg chg="add">
          <ac:chgData name="Igor Todorovic" userId="b456dcb4c43cc0e5" providerId="LiveId" clId="{81033343-FE50-924E-9C7A-6D15A7E73643}" dt="2024-12-06T11:46:59.577" v="86" actId="26606"/>
          <ac:spMkLst>
            <pc:docMk/>
            <pc:sldMk cId="1191140318" sldId="367"/>
            <ac:spMk id="26" creationId="{4600514D-20FB-4559-97DC-D1DC39E6C3DE}"/>
          </ac:spMkLst>
        </pc:spChg>
        <pc:spChg chg="add">
          <ac:chgData name="Igor Todorovic" userId="b456dcb4c43cc0e5" providerId="LiveId" clId="{81033343-FE50-924E-9C7A-6D15A7E73643}" dt="2024-12-06T11:46:59.577" v="86" actId="26606"/>
          <ac:spMkLst>
            <pc:docMk/>
            <pc:sldMk cId="1191140318" sldId="367"/>
            <ac:spMk id="28" creationId="{266F638A-E405-4AC0-B984-72E5813B0DD1}"/>
          </ac:spMkLst>
        </pc:spChg>
        <pc:spChg chg="add">
          <ac:chgData name="Igor Todorovic" userId="b456dcb4c43cc0e5" providerId="LiveId" clId="{81033343-FE50-924E-9C7A-6D15A7E73643}" dt="2024-12-06T11:46:59.577" v="86" actId="26606"/>
          <ac:spMkLst>
            <pc:docMk/>
            <pc:sldMk cId="1191140318" sldId="367"/>
            <ac:spMk id="34" creationId="{27B538D5-95DB-47ED-9CB4-34AE5BF78E6B}"/>
          </ac:spMkLst>
        </pc:spChg>
        <pc:grpChg chg="add">
          <ac:chgData name="Igor Todorovic" userId="b456dcb4c43cc0e5" providerId="LiveId" clId="{81033343-FE50-924E-9C7A-6D15A7E73643}" dt="2024-12-06T11:46:59.577" v="86" actId="26606"/>
          <ac:grpSpMkLst>
            <pc:docMk/>
            <pc:sldMk cId="1191140318" sldId="367"/>
            <ac:grpSpMk id="12" creationId="{09EA7EA7-74F5-4EE2-8E3D-1A10308259D7}"/>
          </ac:grpSpMkLst>
        </pc:grpChg>
        <pc:cxnChg chg="add">
          <ac:chgData name="Igor Todorovic" userId="b456dcb4c43cc0e5" providerId="LiveId" clId="{81033343-FE50-924E-9C7A-6D15A7E73643}" dt="2024-12-06T11:46:59.577" v="86" actId="26606"/>
          <ac:cxnSpMkLst>
            <pc:docMk/>
            <pc:sldMk cId="1191140318" sldId="367"/>
            <ac:cxnSpMk id="30" creationId="{7D1CBE93-B17D-4509-843C-82287C38032A}"/>
          </ac:cxnSpMkLst>
        </pc:cxnChg>
        <pc:cxnChg chg="add">
          <ac:chgData name="Igor Todorovic" userId="b456dcb4c43cc0e5" providerId="LiveId" clId="{81033343-FE50-924E-9C7A-6D15A7E73643}" dt="2024-12-06T11:46:59.577" v="86" actId="26606"/>
          <ac:cxnSpMkLst>
            <pc:docMk/>
            <pc:sldMk cId="1191140318" sldId="367"/>
            <ac:cxnSpMk id="32" creationId="{AE6277B4-6A43-48AB-89B2-3442221619CC}"/>
          </ac:cxnSpMkLst>
        </pc:cxnChg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589792966" sldId="368"/>
        </pc:sldMkLst>
      </pc:sldChg>
      <pc:sldChg chg="addSp delSp modSp add mod setBg">
        <pc:chgData name="Igor Todorovic" userId="b456dcb4c43cc0e5" providerId="LiveId" clId="{81033343-FE50-924E-9C7A-6D15A7E73643}" dt="2024-12-06T11:47:53.773" v="112" actId="478"/>
        <pc:sldMkLst>
          <pc:docMk/>
          <pc:sldMk cId="640983784" sldId="368"/>
        </pc:sldMkLst>
        <pc:spChg chg="mod ord">
          <ac:chgData name="Igor Todorovic" userId="b456dcb4c43cc0e5" providerId="LiveId" clId="{81033343-FE50-924E-9C7A-6D15A7E73643}" dt="2024-12-06T11:47:02.940" v="88" actId="26606"/>
          <ac:spMkLst>
            <pc:docMk/>
            <pc:sldMk cId="640983784" sldId="368"/>
            <ac:spMk id="3" creationId="{6F4BD8C5-67AD-D7AD-1365-C1FEB0C13FC4}"/>
          </ac:spMkLst>
        </pc:spChg>
        <pc:spChg chg="mod ord">
          <ac:chgData name="Igor Todorovic" userId="b456dcb4c43cc0e5" providerId="LiveId" clId="{81033343-FE50-924E-9C7A-6D15A7E73643}" dt="2024-12-06T11:47:02.940" v="88" actId="26606"/>
          <ac:spMkLst>
            <pc:docMk/>
            <pc:sldMk cId="640983784" sldId="368"/>
            <ac:spMk id="4" creationId="{DD15D122-DC6F-9208-7561-1276D0726F4D}"/>
          </ac:spMkLst>
        </pc:spChg>
        <pc:spChg chg="del mod">
          <ac:chgData name="Igor Todorovic" userId="b456dcb4c43cc0e5" providerId="LiveId" clId="{81033343-FE50-924E-9C7A-6D15A7E73643}" dt="2024-12-06T11:47:23.074" v="103" actId="478"/>
          <ac:spMkLst>
            <pc:docMk/>
            <pc:sldMk cId="640983784" sldId="368"/>
            <ac:spMk id="5" creationId="{3EE06EC3-62EA-7C3B-408E-FDE561A416E8}"/>
          </ac:spMkLst>
        </pc:spChg>
        <pc:spChg chg="del mod">
          <ac:chgData name="Igor Todorovic" userId="b456dcb4c43cc0e5" providerId="LiveId" clId="{81033343-FE50-924E-9C7A-6D15A7E73643}" dt="2024-12-06T11:47:53.773" v="112" actId="478"/>
          <ac:spMkLst>
            <pc:docMk/>
            <pc:sldMk cId="640983784" sldId="368"/>
            <ac:spMk id="7" creationId="{4B18773F-20C9-10C7-ACA8-13D08A4028EA}"/>
          </ac:spMkLst>
        </pc:spChg>
        <pc:spChg chg="add">
          <ac:chgData name="Igor Todorovic" userId="b456dcb4c43cc0e5" providerId="LiveId" clId="{81033343-FE50-924E-9C7A-6D15A7E73643}" dt="2024-12-06T11:47:02.940" v="88" actId="26606"/>
          <ac:spMkLst>
            <pc:docMk/>
            <pc:sldMk cId="640983784" sldId="368"/>
            <ac:spMk id="24" creationId="{8DF4D7F6-81B5-452A-9CE6-76D81F91D41B}"/>
          </ac:spMkLst>
        </pc:spChg>
        <pc:spChg chg="add">
          <ac:chgData name="Igor Todorovic" userId="b456dcb4c43cc0e5" providerId="LiveId" clId="{81033343-FE50-924E-9C7A-6D15A7E73643}" dt="2024-12-06T11:47:02.940" v="88" actId="26606"/>
          <ac:spMkLst>
            <pc:docMk/>
            <pc:sldMk cId="640983784" sldId="368"/>
            <ac:spMk id="26" creationId="{4600514D-20FB-4559-97DC-D1DC39E6C3DE}"/>
          </ac:spMkLst>
        </pc:spChg>
        <pc:spChg chg="add">
          <ac:chgData name="Igor Todorovic" userId="b456dcb4c43cc0e5" providerId="LiveId" clId="{81033343-FE50-924E-9C7A-6D15A7E73643}" dt="2024-12-06T11:47:02.940" v="88" actId="26606"/>
          <ac:spMkLst>
            <pc:docMk/>
            <pc:sldMk cId="640983784" sldId="368"/>
            <ac:spMk id="28" creationId="{266F638A-E405-4AC0-B984-72E5813B0DD1}"/>
          </ac:spMkLst>
        </pc:spChg>
        <pc:spChg chg="add">
          <ac:chgData name="Igor Todorovic" userId="b456dcb4c43cc0e5" providerId="LiveId" clId="{81033343-FE50-924E-9C7A-6D15A7E73643}" dt="2024-12-06T11:47:02.940" v="88" actId="26606"/>
          <ac:spMkLst>
            <pc:docMk/>
            <pc:sldMk cId="640983784" sldId="368"/>
            <ac:spMk id="34" creationId="{27B538D5-95DB-47ED-9CB4-34AE5BF78E6B}"/>
          </ac:spMkLst>
        </pc:spChg>
        <pc:grpChg chg="add">
          <ac:chgData name="Igor Todorovic" userId="b456dcb4c43cc0e5" providerId="LiveId" clId="{81033343-FE50-924E-9C7A-6D15A7E73643}" dt="2024-12-06T11:47:02.940" v="88" actId="26606"/>
          <ac:grpSpMkLst>
            <pc:docMk/>
            <pc:sldMk cId="640983784" sldId="368"/>
            <ac:grpSpMk id="12" creationId="{09EA7EA7-74F5-4EE2-8E3D-1A10308259D7}"/>
          </ac:grpSpMkLst>
        </pc:grpChg>
        <pc:cxnChg chg="add">
          <ac:chgData name="Igor Todorovic" userId="b456dcb4c43cc0e5" providerId="LiveId" clId="{81033343-FE50-924E-9C7A-6D15A7E73643}" dt="2024-12-06T11:47:02.940" v="88" actId="26606"/>
          <ac:cxnSpMkLst>
            <pc:docMk/>
            <pc:sldMk cId="640983784" sldId="368"/>
            <ac:cxnSpMk id="30" creationId="{7D1CBE93-B17D-4509-843C-82287C38032A}"/>
          </ac:cxnSpMkLst>
        </pc:cxnChg>
        <pc:cxnChg chg="add">
          <ac:chgData name="Igor Todorovic" userId="b456dcb4c43cc0e5" providerId="LiveId" clId="{81033343-FE50-924E-9C7A-6D15A7E73643}" dt="2024-12-06T11:47:02.940" v="88" actId="26606"/>
          <ac:cxnSpMkLst>
            <pc:docMk/>
            <pc:sldMk cId="640983784" sldId="368"/>
            <ac:cxnSpMk id="32" creationId="{AE6277B4-6A43-48AB-89B2-3442221619CC}"/>
          </ac:cxnSpMkLst>
        </pc:cxnChg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143550671" sldId="369"/>
        </pc:sldMkLst>
      </pc:sldChg>
      <pc:sldChg chg="addSp delSp modSp add mod setBg">
        <pc:chgData name="Igor Todorovic" userId="b456dcb4c43cc0e5" providerId="LiveId" clId="{81033343-FE50-924E-9C7A-6D15A7E73643}" dt="2024-12-06T11:49:48.501" v="170" actId="27636"/>
        <pc:sldMkLst>
          <pc:docMk/>
          <pc:sldMk cId="589792966" sldId="369"/>
        </pc:sldMkLst>
        <pc:spChg chg="mod ord">
          <ac:chgData name="Igor Todorovic" userId="b456dcb4c43cc0e5" providerId="LiveId" clId="{81033343-FE50-924E-9C7A-6D15A7E73643}" dt="2024-12-06T11:47:11.788" v="99" actId="26606"/>
          <ac:spMkLst>
            <pc:docMk/>
            <pc:sldMk cId="589792966" sldId="369"/>
            <ac:spMk id="3" creationId="{B22916A0-9270-9D0E-758C-616C90772E12}"/>
          </ac:spMkLst>
        </pc:spChg>
        <pc:spChg chg="mod ord">
          <ac:chgData name="Igor Todorovic" userId="b456dcb4c43cc0e5" providerId="LiveId" clId="{81033343-FE50-924E-9C7A-6D15A7E73643}" dt="2024-12-06T11:49:48.501" v="170" actId="27636"/>
          <ac:spMkLst>
            <pc:docMk/>
            <pc:sldMk cId="589792966" sldId="369"/>
            <ac:spMk id="4" creationId="{07414D34-50A8-E2E0-08FA-0A4A27F99D76}"/>
          </ac:spMkLst>
        </pc:spChg>
        <pc:spChg chg="del mod ord">
          <ac:chgData name="Igor Todorovic" userId="b456dcb4c43cc0e5" providerId="LiveId" clId="{81033343-FE50-924E-9C7A-6D15A7E73643}" dt="2024-12-06T11:47:19.064" v="102" actId="478"/>
          <ac:spMkLst>
            <pc:docMk/>
            <pc:sldMk cId="589792966" sldId="369"/>
            <ac:spMk id="5" creationId="{8DB14325-6499-BF39-EBFB-17242E627CFD}"/>
          </ac:spMkLst>
        </pc:spChg>
        <pc:spChg chg="del mod">
          <ac:chgData name="Igor Todorovic" userId="b456dcb4c43cc0e5" providerId="LiveId" clId="{81033343-FE50-924E-9C7A-6D15A7E73643}" dt="2024-12-06T11:47:57.948" v="113" actId="478"/>
          <ac:spMkLst>
            <pc:docMk/>
            <pc:sldMk cId="589792966" sldId="369"/>
            <ac:spMk id="7" creationId="{56C39CAD-37D0-75D1-EF10-683632159D22}"/>
          </ac:spMkLst>
        </pc:spChg>
        <pc:spChg chg="add del">
          <ac:chgData name="Igor Todorovic" userId="b456dcb4c43cc0e5" providerId="LiveId" clId="{81033343-FE50-924E-9C7A-6D15A7E73643}" dt="2024-12-06T11:47:11.191" v="95" actId="26606"/>
          <ac:spMkLst>
            <pc:docMk/>
            <pc:sldMk cId="589792966" sldId="369"/>
            <ac:spMk id="26" creationId="{4600514D-20FB-4559-97DC-D1DC39E6C3DE}"/>
          </ac:spMkLst>
        </pc:spChg>
        <pc:spChg chg="add del">
          <ac:chgData name="Igor Todorovic" userId="b456dcb4c43cc0e5" providerId="LiveId" clId="{81033343-FE50-924E-9C7A-6D15A7E73643}" dt="2024-12-06T11:47:11.191" v="95" actId="26606"/>
          <ac:spMkLst>
            <pc:docMk/>
            <pc:sldMk cId="589792966" sldId="369"/>
            <ac:spMk id="28" creationId="{266F638A-E405-4AC0-B984-72E5813B0DD1}"/>
          </ac:spMkLst>
        </pc:spChg>
        <pc:spChg chg="add del">
          <ac:chgData name="Igor Todorovic" userId="b456dcb4c43cc0e5" providerId="LiveId" clId="{81033343-FE50-924E-9C7A-6D15A7E73643}" dt="2024-12-06T11:47:11.191" v="95" actId="26606"/>
          <ac:spMkLst>
            <pc:docMk/>
            <pc:sldMk cId="589792966" sldId="369"/>
            <ac:spMk id="34" creationId="{27B538D5-95DB-47ED-9CB4-34AE5BF78E6B}"/>
          </ac:spMkLst>
        </pc:spChg>
        <pc:spChg chg="add del">
          <ac:chgData name="Igor Todorovic" userId="b456dcb4c43cc0e5" providerId="LiveId" clId="{81033343-FE50-924E-9C7A-6D15A7E73643}" dt="2024-12-06T11:47:11.191" v="95" actId="26606"/>
          <ac:spMkLst>
            <pc:docMk/>
            <pc:sldMk cId="589792966" sldId="369"/>
            <ac:spMk id="40" creationId="{8DF4D7F6-81B5-452A-9CE6-76D81F91D41B}"/>
          </ac:spMkLst>
        </pc:spChg>
        <pc:spChg chg="add del">
          <ac:chgData name="Igor Todorovic" userId="b456dcb4c43cc0e5" providerId="LiveId" clId="{81033343-FE50-924E-9C7A-6D15A7E73643}" dt="2024-12-06T11:47:11.772" v="98" actId="26606"/>
          <ac:spMkLst>
            <pc:docMk/>
            <pc:sldMk cId="589792966" sldId="369"/>
            <ac:spMk id="43" creationId="{E80B86A7-A1EC-475B-9166-88902B033A38}"/>
          </ac:spMkLst>
        </pc:spChg>
        <pc:spChg chg="add del">
          <ac:chgData name="Igor Todorovic" userId="b456dcb4c43cc0e5" providerId="LiveId" clId="{81033343-FE50-924E-9C7A-6D15A7E73643}" dt="2024-12-06T11:47:11.772" v="98" actId="26606"/>
          <ac:spMkLst>
            <pc:docMk/>
            <pc:sldMk cId="589792966" sldId="369"/>
            <ac:spMk id="44" creationId="{C2C29CB1-9F74-4879-A6AF-AEA67B6F1F4D}"/>
          </ac:spMkLst>
        </pc:spChg>
        <pc:spChg chg="add del">
          <ac:chgData name="Igor Todorovic" userId="b456dcb4c43cc0e5" providerId="LiveId" clId="{81033343-FE50-924E-9C7A-6D15A7E73643}" dt="2024-12-06T11:47:11.772" v="98" actId="26606"/>
          <ac:spMkLst>
            <pc:docMk/>
            <pc:sldMk cId="589792966" sldId="369"/>
            <ac:spMk id="45" creationId="{7E2C7115-5336-410C-AD71-0F0952A2E5A7}"/>
          </ac:spMkLst>
        </pc:spChg>
        <pc:spChg chg="add">
          <ac:chgData name="Igor Todorovic" userId="b456dcb4c43cc0e5" providerId="LiveId" clId="{81033343-FE50-924E-9C7A-6D15A7E73643}" dt="2024-12-06T11:47:11.788" v="99" actId="26606"/>
          <ac:spMkLst>
            <pc:docMk/>
            <pc:sldMk cId="589792966" sldId="369"/>
            <ac:spMk id="48" creationId="{8DF4D7F6-81B5-452A-9CE6-76D81F91D41B}"/>
          </ac:spMkLst>
        </pc:spChg>
        <pc:spChg chg="add">
          <ac:chgData name="Igor Todorovic" userId="b456dcb4c43cc0e5" providerId="LiveId" clId="{81033343-FE50-924E-9C7A-6D15A7E73643}" dt="2024-12-06T11:47:11.788" v="99" actId="26606"/>
          <ac:spMkLst>
            <pc:docMk/>
            <pc:sldMk cId="589792966" sldId="369"/>
            <ac:spMk id="49" creationId="{4600514D-20FB-4559-97DC-D1DC39E6C3DE}"/>
          </ac:spMkLst>
        </pc:spChg>
        <pc:spChg chg="add">
          <ac:chgData name="Igor Todorovic" userId="b456dcb4c43cc0e5" providerId="LiveId" clId="{81033343-FE50-924E-9C7A-6D15A7E73643}" dt="2024-12-06T11:47:11.788" v="99" actId="26606"/>
          <ac:spMkLst>
            <pc:docMk/>
            <pc:sldMk cId="589792966" sldId="369"/>
            <ac:spMk id="50" creationId="{266F638A-E405-4AC0-B984-72E5813B0DD1}"/>
          </ac:spMkLst>
        </pc:spChg>
        <pc:spChg chg="add">
          <ac:chgData name="Igor Todorovic" userId="b456dcb4c43cc0e5" providerId="LiveId" clId="{81033343-FE50-924E-9C7A-6D15A7E73643}" dt="2024-12-06T11:47:11.788" v="99" actId="26606"/>
          <ac:spMkLst>
            <pc:docMk/>
            <pc:sldMk cId="589792966" sldId="369"/>
            <ac:spMk id="53" creationId="{27B538D5-95DB-47ED-9CB4-34AE5BF78E6B}"/>
          </ac:spMkLst>
        </pc:spChg>
        <pc:grpChg chg="add del">
          <ac:chgData name="Igor Todorovic" userId="b456dcb4c43cc0e5" providerId="LiveId" clId="{81033343-FE50-924E-9C7A-6D15A7E73643}" dt="2024-12-06T11:47:09.359" v="92" actId="26606"/>
          <ac:grpSpMkLst>
            <pc:docMk/>
            <pc:sldMk cId="589792966" sldId="369"/>
            <ac:grpSpMk id="12" creationId="{09EA7EA7-74F5-4EE2-8E3D-1A10308259D7}"/>
          </ac:grpSpMkLst>
        </pc:grpChg>
        <pc:grpChg chg="add del">
          <ac:chgData name="Igor Todorovic" userId="b456dcb4c43cc0e5" providerId="LiveId" clId="{81033343-FE50-924E-9C7A-6D15A7E73643}" dt="2024-12-06T11:47:11.191" v="95" actId="26606"/>
          <ac:grpSpMkLst>
            <pc:docMk/>
            <pc:sldMk cId="589792966" sldId="369"/>
            <ac:grpSpMk id="27" creationId="{09EA7EA7-74F5-4EE2-8E3D-1A10308259D7}"/>
          </ac:grpSpMkLst>
        </pc:grpChg>
        <pc:grpChg chg="add del">
          <ac:chgData name="Igor Todorovic" userId="b456dcb4c43cc0e5" providerId="LiveId" clId="{81033343-FE50-924E-9C7A-6D15A7E73643}" dt="2024-12-06T11:47:11.772" v="98" actId="26606"/>
          <ac:grpSpMkLst>
            <pc:docMk/>
            <pc:sldMk cId="589792966" sldId="369"/>
            <ac:grpSpMk id="42" creationId="{09EA7EA7-74F5-4EE2-8E3D-1A10308259D7}"/>
          </ac:grpSpMkLst>
        </pc:grpChg>
        <pc:grpChg chg="add">
          <ac:chgData name="Igor Todorovic" userId="b456dcb4c43cc0e5" providerId="LiveId" clId="{81033343-FE50-924E-9C7A-6D15A7E73643}" dt="2024-12-06T11:47:11.788" v="99" actId="26606"/>
          <ac:grpSpMkLst>
            <pc:docMk/>
            <pc:sldMk cId="589792966" sldId="369"/>
            <ac:grpSpMk id="47" creationId="{09EA7EA7-74F5-4EE2-8E3D-1A10308259D7}"/>
          </ac:grpSpMkLst>
        </pc:grpChg>
        <pc:cxnChg chg="add del">
          <ac:chgData name="Igor Todorovic" userId="b456dcb4c43cc0e5" providerId="LiveId" clId="{81033343-FE50-924E-9C7A-6D15A7E73643}" dt="2024-12-06T11:47:09.359" v="92" actId="26606"/>
          <ac:cxnSpMkLst>
            <pc:docMk/>
            <pc:sldMk cId="589792966" sldId="369"/>
            <ac:cxnSpMk id="24" creationId="{0B5F7E3B-C5F1-40E0-A491-558BAFBC1127}"/>
          </ac:cxnSpMkLst>
        </pc:cxnChg>
        <pc:cxnChg chg="add del">
          <ac:chgData name="Igor Todorovic" userId="b456dcb4c43cc0e5" providerId="LiveId" clId="{81033343-FE50-924E-9C7A-6D15A7E73643}" dt="2024-12-06T11:47:11.191" v="95" actId="26606"/>
          <ac:cxnSpMkLst>
            <pc:docMk/>
            <pc:sldMk cId="589792966" sldId="369"/>
            <ac:cxnSpMk id="30" creationId="{7D1CBE93-B17D-4509-843C-82287C38032A}"/>
          </ac:cxnSpMkLst>
        </pc:cxnChg>
        <pc:cxnChg chg="add del">
          <ac:chgData name="Igor Todorovic" userId="b456dcb4c43cc0e5" providerId="LiveId" clId="{81033343-FE50-924E-9C7A-6D15A7E73643}" dt="2024-12-06T11:47:11.191" v="95" actId="26606"/>
          <ac:cxnSpMkLst>
            <pc:docMk/>
            <pc:sldMk cId="589792966" sldId="369"/>
            <ac:cxnSpMk id="32" creationId="{AE6277B4-6A43-48AB-89B2-3442221619CC}"/>
          </ac:cxnSpMkLst>
        </pc:cxnChg>
        <pc:cxnChg chg="add">
          <ac:chgData name="Igor Todorovic" userId="b456dcb4c43cc0e5" providerId="LiveId" clId="{81033343-FE50-924E-9C7A-6D15A7E73643}" dt="2024-12-06T11:47:11.788" v="99" actId="26606"/>
          <ac:cxnSpMkLst>
            <pc:docMk/>
            <pc:sldMk cId="589792966" sldId="369"/>
            <ac:cxnSpMk id="51" creationId="{7D1CBE93-B17D-4509-843C-82287C38032A}"/>
          </ac:cxnSpMkLst>
        </pc:cxnChg>
        <pc:cxnChg chg="add">
          <ac:chgData name="Igor Todorovic" userId="b456dcb4c43cc0e5" providerId="LiveId" clId="{81033343-FE50-924E-9C7A-6D15A7E73643}" dt="2024-12-06T11:47:11.788" v="99" actId="26606"/>
          <ac:cxnSpMkLst>
            <pc:docMk/>
            <pc:sldMk cId="589792966" sldId="369"/>
            <ac:cxnSpMk id="52" creationId="{AE6277B4-6A43-48AB-89B2-3442221619CC}"/>
          </ac:cxnSpMkLst>
        </pc:cxnChg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64151446" sldId="370"/>
        </pc:sldMkLst>
      </pc:sldChg>
      <pc:sldChg chg="addSp delSp modSp add mod setBg">
        <pc:chgData name="Igor Todorovic" userId="b456dcb4c43cc0e5" providerId="LiveId" clId="{81033343-FE50-924E-9C7A-6D15A7E73643}" dt="2024-12-06T11:49:53.691" v="171" actId="20577"/>
        <pc:sldMkLst>
          <pc:docMk/>
          <pc:sldMk cId="143550671" sldId="370"/>
        </pc:sldMkLst>
        <pc:spChg chg="mod">
          <ac:chgData name="Igor Todorovic" userId="b456dcb4c43cc0e5" providerId="LiveId" clId="{81033343-FE50-924E-9C7A-6D15A7E73643}" dt="2024-12-06T11:48:01.092" v="114" actId="26606"/>
          <ac:spMkLst>
            <pc:docMk/>
            <pc:sldMk cId="143550671" sldId="370"/>
            <ac:spMk id="3" creationId="{FDFF2F8B-FD5E-76F5-5C1A-D8054115DB4F}"/>
          </ac:spMkLst>
        </pc:spChg>
        <pc:spChg chg="mod ord">
          <ac:chgData name="Igor Todorovic" userId="b456dcb4c43cc0e5" providerId="LiveId" clId="{81033343-FE50-924E-9C7A-6D15A7E73643}" dt="2024-12-06T11:49:53.691" v="171" actId="20577"/>
          <ac:spMkLst>
            <pc:docMk/>
            <pc:sldMk cId="143550671" sldId="370"/>
            <ac:spMk id="4" creationId="{46FCBF07-2D43-652A-DBC4-DDF0074B6D56}"/>
          </ac:spMkLst>
        </pc:spChg>
        <pc:spChg chg="del">
          <ac:chgData name="Igor Todorovic" userId="b456dcb4c43cc0e5" providerId="LiveId" clId="{81033343-FE50-924E-9C7A-6D15A7E73643}" dt="2024-12-06T11:47:15.432" v="101" actId="478"/>
          <ac:spMkLst>
            <pc:docMk/>
            <pc:sldMk cId="143550671" sldId="370"/>
            <ac:spMk id="5" creationId="{3B7FEE9B-669F-29B9-FF10-29939691A25F}"/>
          </ac:spMkLst>
        </pc:spChg>
        <pc:spChg chg="del mod ord">
          <ac:chgData name="Igor Todorovic" userId="b456dcb4c43cc0e5" providerId="LiveId" clId="{81033343-FE50-924E-9C7A-6D15A7E73643}" dt="2024-12-06T11:48:03.731" v="115" actId="478"/>
          <ac:spMkLst>
            <pc:docMk/>
            <pc:sldMk cId="143550671" sldId="370"/>
            <ac:spMk id="7" creationId="{87ABED50-FF07-5E20-DE65-9D46F7E8B7CC}"/>
          </ac:spMkLst>
        </pc:spChg>
        <pc:spChg chg="add">
          <ac:chgData name="Igor Todorovic" userId="b456dcb4c43cc0e5" providerId="LiveId" clId="{81033343-FE50-924E-9C7A-6D15A7E73643}" dt="2024-12-06T11:48:01.092" v="114" actId="26606"/>
          <ac:spMkLst>
            <pc:docMk/>
            <pc:sldMk cId="143550671" sldId="370"/>
            <ac:spMk id="24" creationId="{E80B86A7-A1EC-475B-9166-88902B033A38}"/>
          </ac:spMkLst>
        </pc:spChg>
        <pc:spChg chg="add">
          <ac:chgData name="Igor Todorovic" userId="b456dcb4c43cc0e5" providerId="LiveId" clId="{81033343-FE50-924E-9C7A-6D15A7E73643}" dt="2024-12-06T11:48:01.092" v="114" actId="26606"/>
          <ac:spMkLst>
            <pc:docMk/>
            <pc:sldMk cId="143550671" sldId="370"/>
            <ac:spMk id="26" creationId="{C2C29CB1-9F74-4879-A6AF-AEA67B6F1F4D}"/>
          </ac:spMkLst>
        </pc:spChg>
        <pc:spChg chg="add">
          <ac:chgData name="Igor Todorovic" userId="b456dcb4c43cc0e5" providerId="LiveId" clId="{81033343-FE50-924E-9C7A-6D15A7E73643}" dt="2024-12-06T11:48:01.092" v="114" actId="26606"/>
          <ac:spMkLst>
            <pc:docMk/>
            <pc:sldMk cId="143550671" sldId="370"/>
            <ac:spMk id="28" creationId="{7E2C7115-5336-410C-AD71-0F0952A2E5A7}"/>
          </ac:spMkLst>
        </pc:spChg>
        <pc:grpChg chg="add">
          <ac:chgData name="Igor Todorovic" userId="b456dcb4c43cc0e5" providerId="LiveId" clId="{81033343-FE50-924E-9C7A-6D15A7E73643}" dt="2024-12-06T11:48:01.092" v="114" actId="26606"/>
          <ac:grpSpMkLst>
            <pc:docMk/>
            <pc:sldMk cId="143550671" sldId="370"/>
            <ac:grpSpMk id="12" creationId="{09EA7EA7-74F5-4EE2-8E3D-1A10308259D7}"/>
          </ac:grpSpMkLst>
        </pc:grpChg>
      </pc:sldChg>
      <pc:sldChg chg="addSp delSp modSp add mod setBg">
        <pc:chgData name="Igor Todorovic" userId="b456dcb4c43cc0e5" providerId="LiveId" clId="{81033343-FE50-924E-9C7A-6D15A7E73643}" dt="2024-12-06T11:48:31.820" v="142" actId="478"/>
        <pc:sldMkLst>
          <pc:docMk/>
          <pc:sldMk cId="64151446" sldId="371"/>
        </pc:sldMkLst>
        <pc:spChg chg="mod ord">
          <ac:chgData name="Igor Todorovic" userId="b456dcb4c43cc0e5" providerId="LiveId" clId="{81033343-FE50-924E-9C7A-6D15A7E73643}" dt="2024-12-06T11:48:09.380" v="122" actId="26606"/>
          <ac:spMkLst>
            <pc:docMk/>
            <pc:sldMk cId="64151446" sldId="371"/>
            <ac:spMk id="3" creationId="{07CD3C28-5A89-6608-CE34-302EFCEA35A6}"/>
          </ac:spMkLst>
        </pc:spChg>
        <pc:spChg chg="mod ord">
          <ac:chgData name="Igor Todorovic" userId="b456dcb4c43cc0e5" providerId="LiveId" clId="{81033343-FE50-924E-9C7A-6D15A7E73643}" dt="2024-12-06T11:48:09.380" v="122" actId="26606"/>
          <ac:spMkLst>
            <pc:docMk/>
            <pc:sldMk cId="64151446" sldId="371"/>
            <ac:spMk id="4" creationId="{245E85A4-CE41-079B-786D-75AF1C0A9C2E}"/>
          </ac:spMkLst>
        </pc:spChg>
        <pc:spChg chg="add del mod">
          <ac:chgData name="Igor Todorovic" userId="b456dcb4c43cc0e5" providerId="LiveId" clId="{81033343-FE50-924E-9C7A-6D15A7E73643}" dt="2024-12-06T11:48:31.820" v="142" actId="478"/>
          <ac:spMkLst>
            <pc:docMk/>
            <pc:sldMk cId="64151446" sldId="371"/>
            <ac:spMk id="5" creationId="{542F41F6-7602-F841-524A-C0E4C3DB366F}"/>
          </ac:spMkLst>
        </pc:spChg>
        <pc:spChg chg="add del mod">
          <ac:chgData name="Igor Todorovic" userId="b456dcb4c43cc0e5" providerId="LiveId" clId="{81033343-FE50-924E-9C7A-6D15A7E73643}" dt="2024-12-06T11:48:31.820" v="142" actId="478"/>
          <ac:spMkLst>
            <pc:docMk/>
            <pc:sldMk cId="64151446" sldId="371"/>
            <ac:spMk id="7" creationId="{145AC573-1314-35C0-0775-E1C3DD0F89B3}"/>
          </ac:spMkLst>
        </pc:spChg>
        <pc:spChg chg="add del">
          <ac:chgData name="Igor Todorovic" userId="b456dcb4c43cc0e5" providerId="LiveId" clId="{81033343-FE50-924E-9C7A-6D15A7E73643}" dt="2024-12-06T11:48:08.784" v="118" actId="26606"/>
          <ac:spMkLst>
            <pc:docMk/>
            <pc:sldMk cId="64151446" sldId="371"/>
            <ac:spMk id="24" creationId="{8DF4D7F6-81B5-452A-9CE6-76D81F91D41B}"/>
          </ac:spMkLst>
        </pc:spChg>
        <pc:spChg chg="add del">
          <ac:chgData name="Igor Todorovic" userId="b456dcb4c43cc0e5" providerId="LiveId" clId="{81033343-FE50-924E-9C7A-6D15A7E73643}" dt="2024-12-06T11:48:08.784" v="118" actId="26606"/>
          <ac:spMkLst>
            <pc:docMk/>
            <pc:sldMk cId="64151446" sldId="371"/>
            <ac:spMk id="26" creationId="{4600514D-20FB-4559-97DC-D1DC39E6C3DE}"/>
          </ac:spMkLst>
        </pc:spChg>
        <pc:spChg chg="add del">
          <ac:chgData name="Igor Todorovic" userId="b456dcb4c43cc0e5" providerId="LiveId" clId="{81033343-FE50-924E-9C7A-6D15A7E73643}" dt="2024-12-06T11:48:08.784" v="118" actId="26606"/>
          <ac:spMkLst>
            <pc:docMk/>
            <pc:sldMk cId="64151446" sldId="371"/>
            <ac:spMk id="28" creationId="{266F638A-E405-4AC0-B984-72E5813B0DD1}"/>
          </ac:spMkLst>
        </pc:spChg>
        <pc:spChg chg="add del">
          <ac:chgData name="Igor Todorovic" userId="b456dcb4c43cc0e5" providerId="LiveId" clId="{81033343-FE50-924E-9C7A-6D15A7E73643}" dt="2024-12-06T11:48:08.784" v="118" actId="26606"/>
          <ac:spMkLst>
            <pc:docMk/>
            <pc:sldMk cId="64151446" sldId="371"/>
            <ac:spMk id="34" creationId="{27B538D5-95DB-47ED-9CB4-34AE5BF78E6B}"/>
          </ac:spMkLst>
        </pc:spChg>
        <pc:spChg chg="add del">
          <ac:chgData name="Igor Todorovic" userId="b456dcb4c43cc0e5" providerId="LiveId" clId="{81033343-FE50-924E-9C7A-6D15A7E73643}" dt="2024-12-06T11:48:09.363" v="121" actId="26606"/>
          <ac:spMkLst>
            <pc:docMk/>
            <pc:sldMk cId="64151446" sldId="371"/>
            <ac:spMk id="37" creationId="{E80B86A7-A1EC-475B-9166-88902B033A38}"/>
          </ac:spMkLst>
        </pc:spChg>
        <pc:spChg chg="add del">
          <ac:chgData name="Igor Todorovic" userId="b456dcb4c43cc0e5" providerId="LiveId" clId="{81033343-FE50-924E-9C7A-6D15A7E73643}" dt="2024-12-06T11:48:09.363" v="121" actId="26606"/>
          <ac:spMkLst>
            <pc:docMk/>
            <pc:sldMk cId="64151446" sldId="371"/>
            <ac:spMk id="38" creationId="{C2C29CB1-9F74-4879-A6AF-AEA67B6F1F4D}"/>
          </ac:spMkLst>
        </pc:spChg>
        <pc:spChg chg="add del">
          <ac:chgData name="Igor Todorovic" userId="b456dcb4c43cc0e5" providerId="LiveId" clId="{81033343-FE50-924E-9C7A-6D15A7E73643}" dt="2024-12-06T11:48:09.363" v="121" actId="26606"/>
          <ac:spMkLst>
            <pc:docMk/>
            <pc:sldMk cId="64151446" sldId="371"/>
            <ac:spMk id="39" creationId="{7E2C7115-5336-410C-AD71-0F0952A2E5A7}"/>
          </ac:spMkLst>
        </pc:spChg>
        <pc:spChg chg="add">
          <ac:chgData name="Igor Todorovic" userId="b456dcb4c43cc0e5" providerId="LiveId" clId="{81033343-FE50-924E-9C7A-6D15A7E73643}" dt="2024-12-06T11:48:09.380" v="122" actId="26606"/>
          <ac:spMkLst>
            <pc:docMk/>
            <pc:sldMk cId="64151446" sldId="371"/>
            <ac:spMk id="42" creationId="{8DF4D7F6-81B5-452A-9CE6-76D81F91D41B}"/>
          </ac:spMkLst>
        </pc:spChg>
        <pc:spChg chg="add">
          <ac:chgData name="Igor Todorovic" userId="b456dcb4c43cc0e5" providerId="LiveId" clId="{81033343-FE50-924E-9C7A-6D15A7E73643}" dt="2024-12-06T11:48:09.380" v="122" actId="26606"/>
          <ac:spMkLst>
            <pc:docMk/>
            <pc:sldMk cId="64151446" sldId="371"/>
            <ac:spMk id="43" creationId="{4600514D-20FB-4559-97DC-D1DC39E6C3DE}"/>
          </ac:spMkLst>
        </pc:spChg>
        <pc:spChg chg="add">
          <ac:chgData name="Igor Todorovic" userId="b456dcb4c43cc0e5" providerId="LiveId" clId="{81033343-FE50-924E-9C7A-6D15A7E73643}" dt="2024-12-06T11:48:09.380" v="122" actId="26606"/>
          <ac:spMkLst>
            <pc:docMk/>
            <pc:sldMk cId="64151446" sldId="371"/>
            <ac:spMk id="44" creationId="{266F638A-E405-4AC0-B984-72E5813B0DD1}"/>
          </ac:spMkLst>
        </pc:spChg>
        <pc:spChg chg="add">
          <ac:chgData name="Igor Todorovic" userId="b456dcb4c43cc0e5" providerId="LiveId" clId="{81033343-FE50-924E-9C7A-6D15A7E73643}" dt="2024-12-06T11:48:09.380" v="122" actId="26606"/>
          <ac:spMkLst>
            <pc:docMk/>
            <pc:sldMk cId="64151446" sldId="371"/>
            <ac:spMk id="47" creationId="{27B538D5-95DB-47ED-9CB4-34AE5BF78E6B}"/>
          </ac:spMkLst>
        </pc:spChg>
        <pc:grpChg chg="add del">
          <ac:chgData name="Igor Todorovic" userId="b456dcb4c43cc0e5" providerId="LiveId" clId="{81033343-FE50-924E-9C7A-6D15A7E73643}" dt="2024-12-06T11:48:08.784" v="118" actId="26606"/>
          <ac:grpSpMkLst>
            <pc:docMk/>
            <pc:sldMk cId="64151446" sldId="371"/>
            <ac:grpSpMk id="12" creationId="{09EA7EA7-74F5-4EE2-8E3D-1A10308259D7}"/>
          </ac:grpSpMkLst>
        </pc:grpChg>
        <pc:grpChg chg="add del">
          <ac:chgData name="Igor Todorovic" userId="b456dcb4c43cc0e5" providerId="LiveId" clId="{81033343-FE50-924E-9C7A-6D15A7E73643}" dt="2024-12-06T11:48:09.363" v="121" actId="26606"/>
          <ac:grpSpMkLst>
            <pc:docMk/>
            <pc:sldMk cId="64151446" sldId="371"/>
            <ac:grpSpMk id="36" creationId="{09EA7EA7-74F5-4EE2-8E3D-1A10308259D7}"/>
          </ac:grpSpMkLst>
        </pc:grpChg>
        <pc:grpChg chg="add">
          <ac:chgData name="Igor Todorovic" userId="b456dcb4c43cc0e5" providerId="LiveId" clId="{81033343-FE50-924E-9C7A-6D15A7E73643}" dt="2024-12-06T11:48:09.380" v="122" actId="26606"/>
          <ac:grpSpMkLst>
            <pc:docMk/>
            <pc:sldMk cId="64151446" sldId="371"/>
            <ac:grpSpMk id="41" creationId="{09EA7EA7-74F5-4EE2-8E3D-1A10308259D7}"/>
          </ac:grpSpMkLst>
        </pc:grpChg>
        <pc:cxnChg chg="add del">
          <ac:chgData name="Igor Todorovic" userId="b456dcb4c43cc0e5" providerId="LiveId" clId="{81033343-FE50-924E-9C7A-6D15A7E73643}" dt="2024-12-06T11:48:08.784" v="118" actId="26606"/>
          <ac:cxnSpMkLst>
            <pc:docMk/>
            <pc:sldMk cId="64151446" sldId="371"/>
            <ac:cxnSpMk id="30" creationId="{7D1CBE93-B17D-4509-843C-82287C38032A}"/>
          </ac:cxnSpMkLst>
        </pc:cxnChg>
        <pc:cxnChg chg="add del">
          <ac:chgData name="Igor Todorovic" userId="b456dcb4c43cc0e5" providerId="LiveId" clId="{81033343-FE50-924E-9C7A-6D15A7E73643}" dt="2024-12-06T11:48:08.784" v="118" actId="26606"/>
          <ac:cxnSpMkLst>
            <pc:docMk/>
            <pc:sldMk cId="64151446" sldId="371"/>
            <ac:cxnSpMk id="32" creationId="{AE6277B4-6A43-48AB-89B2-3442221619CC}"/>
          </ac:cxnSpMkLst>
        </pc:cxnChg>
        <pc:cxnChg chg="add">
          <ac:chgData name="Igor Todorovic" userId="b456dcb4c43cc0e5" providerId="LiveId" clId="{81033343-FE50-924E-9C7A-6D15A7E73643}" dt="2024-12-06T11:48:09.380" v="122" actId="26606"/>
          <ac:cxnSpMkLst>
            <pc:docMk/>
            <pc:sldMk cId="64151446" sldId="371"/>
            <ac:cxnSpMk id="45" creationId="{7D1CBE93-B17D-4509-843C-82287C38032A}"/>
          </ac:cxnSpMkLst>
        </pc:cxnChg>
        <pc:cxnChg chg="add">
          <ac:chgData name="Igor Todorovic" userId="b456dcb4c43cc0e5" providerId="LiveId" clId="{81033343-FE50-924E-9C7A-6D15A7E73643}" dt="2024-12-06T11:48:09.380" v="122" actId="26606"/>
          <ac:cxnSpMkLst>
            <pc:docMk/>
            <pc:sldMk cId="64151446" sldId="371"/>
            <ac:cxnSpMk id="46" creationId="{AE6277B4-6A43-48AB-89B2-3442221619CC}"/>
          </ac:cxnSpMkLst>
        </pc:cxnChg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3431073028" sldId="371"/>
        </pc:sldMkLst>
      </pc:sldChg>
      <pc:sldChg chg="add del">
        <pc:chgData name="Igor Todorovic" userId="b456dcb4c43cc0e5" providerId="LiveId" clId="{81033343-FE50-924E-9C7A-6D15A7E73643}" dt="2024-12-06T11:46:11.716" v="56"/>
        <pc:sldMkLst>
          <pc:docMk/>
          <pc:sldMk cId="2514866993" sldId="372"/>
        </pc:sldMkLst>
      </pc:sldChg>
      <pc:sldChg chg="addSp delSp modSp add mod setBg addAnim delAnim">
        <pc:chgData name="Igor Todorovic" userId="b456dcb4c43cc0e5" providerId="LiveId" clId="{81033343-FE50-924E-9C7A-6D15A7E73643}" dt="2024-12-06T11:48:43.879" v="146" actId="1076"/>
        <pc:sldMkLst>
          <pc:docMk/>
          <pc:sldMk cId="3431073028" sldId="372"/>
        </pc:sldMkLst>
        <pc:spChg chg="mod ord">
          <ac:chgData name="Igor Todorovic" userId="b456dcb4c43cc0e5" providerId="LiveId" clId="{81033343-FE50-924E-9C7A-6D15A7E73643}" dt="2024-12-06T11:48:30.078" v="140" actId="26606"/>
          <ac:spMkLst>
            <pc:docMk/>
            <pc:sldMk cId="3431073028" sldId="372"/>
            <ac:spMk id="3" creationId="{79160EF5-AED9-0834-C83F-F2655BF01574}"/>
          </ac:spMkLst>
        </pc:spChg>
        <pc:spChg chg="del mod ord">
          <ac:chgData name="Igor Todorovic" userId="b456dcb4c43cc0e5" providerId="LiveId" clId="{81033343-FE50-924E-9C7A-6D15A7E73643}" dt="2024-12-06T11:48:37.122" v="144" actId="478"/>
          <ac:spMkLst>
            <pc:docMk/>
            <pc:sldMk cId="3431073028" sldId="372"/>
            <ac:spMk id="5" creationId="{265A331E-6DB3-56DD-AB90-99602B650C45}"/>
          </ac:spMkLst>
        </pc:spChg>
        <pc:spChg chg="del mod ord">
          <ac:chgData name="Igor Todorovic" userId="b456dcb4c43cc0e5" providerId="LiveId" clId="{81033343-FE50-924E-9C7A-6D15A7E73643}" dt="2024-12-06T11:48:37.122" v="144" actId="478"/>
          <ac:spMkLst>
            <pc:docMk/>
            <pc:sldMk cId="3431073028" sldId="372"/>
            <ac:spMk id="7" creationId="{B7492181-9E48-D6C4-D27D-771863AC2951}"/>
          </ac:spMkLst>
        </pc:spChg>
        <pc:spChg chg="add del">
          <ac:chgData name="Igor Todorovic" userId="b456dcb4c43cc0e5" providerId="LiveId" clId="{81033343-FE50-924E-9C7A-6D15A7E73643}" dt="2024-12-06T11:48:19.170" v="130" actId="26606"/>
          <ac:spMkLst>
            <pc:docMk/>
            <pc:sldMk cId="3431073028" sldId="372"/>
            <ac:spMk id="24" creationId="{5A7802B6-FF37-40CF-A7E2-6F2A0D9A91EF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26" creationId="{FFD44D11-B1C5-420A-9591-370DC8BAA10E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32" creationId="{1C4DC544-6AEA-484E-A978-32384E2F9BD9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34" creationId="{A1F1470C-B594-449D-A8CD-EB7BC156F7BD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36" creationId="{B809F8B1-FE88-427F-98C6-1B8CFED80282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38" creationId="{2050D290-680D-48D7-9488-498F59E54FFC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39" creationId="{3167F201-EA3A-41F3-8305-5985A44A95A1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40" creationId="{E8C81616-E276-41D8-92C5-1C891FE995BE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42" creationId="{86BBDB21-2BF1-4C2F-A790-19FBC789C3F2}"/>
          </ac:spMkLst>
        </pc:spChg>
        <pc:spChg chg="add del">
          <ac:chgData name="Igor Todorovic" userId="b456dcb4c43cc0e5" providerId="LiveId" clId="{81033343-FE50-924E-9C7A-6D15A7E73643}" dt="2024-12-06T11:48:28.715" v="137" actId="26606"/>
          <ac:spMkLst>
            <pc:docMk/>
            <pc:sldMk cId="3431073028" sldId="372"/>
            <ac:spMk id="44" creationId="{E78FF87C-9F4A-4F75-998D-3ECB6543BAB8}"/>
          </ac:spMkLst>
        </pc:spChg>
        <pc:grpChg chg="add del">
          <ac:chgData name="Igor Todorovic" userId="b456dcb4c43cc0e5" providerId="LiveId" clId="{81033343-FE50-924E-9C7A-6D15A7E73643}" dt="2024-12-06T11:48:18.669" v="127" actId="26606"/>
          <ac:grpSpMkLst>
            <pc:docMk/>
            <pc:sldMk cId="3431073028" sldId="372"/>
            <ac:grpSpMk id="12" creationId="{B4DE830A-B531-4A3B-96F6-0ECE88B08555}"/>
          </ac:grpSpMkLst>
        </pc:grpChg>
        <pc:grpChg chg="add del">
          <ac:chgData name="Igor Todorovic" userId="b456dcb4c43cc0e5" providerId="LiveId" clId="{81033343-FE50-924E-9C7A-6D15A7E73643}" dt="2024-12-06T11:48:19.170" v="130" actId="26606"/>
          <ac:grpSpMkLst>
            <pc:docMk/>
            <pc:sldMk cId="3431073028" sldId="372"/>
            <ac:grpSpMk id="25" creationId="{B4DE830A-B531-4A3B-96F6-0ECE88B08555}"/>
          </ac:grpSpMkLst>
        </pc:grpChg>
        <pc:grpChg chg="add del">
          <ac:chgData name="Igor Todorovic" userId="b456dcb4c43cc0e5" providerId="LiveId" clId="{81033343-FE50-924E-9C7A-6D15A7E73643}" dt="2024-12-06T11:48:20.336" v="134" actId="26606"/>
          <ac:grpSpMkLst>
            <pc:docMk/>
            <pc:sldMk cId="3431073028" sldId="372"/>
            <ac:grpSpMk id="35" creationId="{88C9B83F-64CD-41C1-925F-A08801FFD0BD}"/>
          </ac:grpSpMkLst>
        </pc:grpChg>
        <pc:grpChg chg="add del">
          <ac:chgData name="Igor Todorovic" userId="b456dcb4c43cc0e5" providerId="LiveId" clId="{81033343-FE50-924E-9C7A-6D15A7E73643}" dt="2024-12-06T11:48:28.715" v="137" actId="26606"/>
          <ac:grpSpMkLst>
            <pc:docMk/>
            <pc:sldMk cId="3431073028" sldId="372"/>
            <ac:grpSpMk id="37" creationId="{88C9B83F-64CD-41C1-925F-A08801FFD0BD}"/>
          </ac:grpSpMkLst>
        </pc:grpChg>
        <pc:grpChg chg="add del">
          <ac:chgData name="Igor Todorovic" userId="b456dcb4c43cc0e5" providerId="LiveId" clId="{81033343-FE50-924E-9C7A-6D15A7E73643}" dt="2024-12-06T11:48:30.078" v="140" actId="26606"/>
          <ac:grpSpMkLst>
            <pc:docMk/>
            <pc:sldMk cId="3431073028" sldId="372"/>
            <ac:grpSpMk id="46" creationId="{B4DE830A-B531-4A3B-96F6-0ECE88B08555}"/>
          </ac:grpSpMkLst>
        </pc:grpChg>
        <pc:picChg chg="mod ord">
          <ac:chgData name="Igor Todorovic" userId="b456dcb4c43cc0e5" providerId="LiveId" clId="{81033343-FE50-924E-9C7A-6D15A7E73643}" dt="2024-12-06T11:48:43.879" v="146" actId="1076"/>
          <ac:picMkLst>
            <pc:docMk/>
            <pc:sldMk cId="3431073028" sldId="372"/>
            <ac:picMk id="6" creationId="{525AE57D-D55F-E6F5-8BCB-E7647A371A72}"/>
          </ac:picMkLst>
        </pc:picChg>
        <pc:cxnChg chg="add del">
          <ac:chgData name="Igor Todorovic" userId="b456dcb4c43cc0e5" providerId="LiveId" clId="{81033343-FE50-924E-9C7A-6D15A7E73643}" dt="2024-12-06T11:48:28.715" v="137" actId="26606"/>
          <ac:cxnSpMkLst>
            <pc:docMk/>
            <pc:sldMk cId="3431073028" sldId="372"/>
            <ac:cxnSpMk id="28" creationId="{9FF46BC6-C78D-47E7-87CF-A1DD38B02BD3}"/>
          </ac:cxnSpMkLst>
        </pc:cxnChg>
        <pc:cxnChg chg="add del">
          <ac:chgData name="Igor Todorovic" userId="b456dcb4c43cc0e5" providerId="LiveId" clId="{81033343-FE50-924E-9C7A-6D15A7E73643}" dt="2024-12-06T11:48:28.715" v="137" actId="26606"/>
          <ac:cxnSpMkLst>
            <pc:docMk/>
            <pc:sldMk cId="3431073028" sldId="372"/>
            <ac:cxnSpMk id="30" creationId="{BE3C958F-F320-49F4-9AB7-FD2F51A7712E}"/>
          </ac:cxnSpMkLst>
        </pc:cxnChg>
      </pc:sldChg>
      <pc:sldChg chg="addSp delSp modSp add mod setBg">
        <pc:chgData name="Igor Todorovic" userId="b456dcb4c43cc0e5" providerId="LiveId" clId="{81033343-FE50-924E-9C7A-6D15A7E73643}" dt="2024-12-06T11:48:53.891" v="149" actId="26606"/>
        <pc:sldMkLst>
          <pc:docMk/>
          <pc:sldMk cId="2514866993" sldId="373"/>
        </pc:sldMkLst>
        <pc:spChg chg="mod">
          <ac:chgData name="Igor Todorovic" userId="b456dcb4c43cc0e5" providerId="LiveId" clId="{81033343-FE50-924E-9C7A-6D15A7E73643}" dt="2024-12-06T11:48:53.891" v="149" actId="26606"/>
          <ac:spMkLst>
            <pc:docMk/>
            <pc:sldMk cId="2514866993" sldId="373"/>
            <ac:spMk id="3" creationId="{9F161CAB-8483-4737-1059-2283644CF8C6}"/>
          </ac:spMkLst>
        </pc:spChg>
        <pc:spChg chg="mod ord">
          <ac:chgData name="Igor Todorovic" userId="b456dcb4c43cc0e5" providerId="LiveId" clId="{81033343-FE50-924E-9C7A-6D15A7E73643}" dt="2024-12-06T11:48:53.891" v="149" actId="26606"/>
          <ac:spMkLst>
            <pc:docMk/>
            <pc:sldMk cId="2514866993" sldId="373"/>
            <ac:spMk id="4" creationId="{08951754-F58D-36B0-ECD0-7866900AEF79}"/>
          </ac:spMkLst>
        </pc:spChg>
        <pc:spChg chg="del">
          <ac:chgData name="Igor Todorovic" userId="b456dcb4c43cc0e5" providerId="LiveId" clId="{81033343-FE50-924E-9C7A-6D15A7E73643}" dt="2024-12-06T11:48:50.366" v="147" actId="478"/>
          <ac:spMkLst>
            <pc:docMk/>
            <pc:sldMk cId="2514866993" sldId="373"/>
            <ac:spMk id="5" creationId="{BECEDA14-D818-7E45-7094-F78FAAF60893}"/>
          </ac:spMkLst>
        </pc:spChg>
        <pc:spChg chg="del">
          <ac:chgData name="Igor Todorovic" userId="b456dcb4c43cc0e5" providerId="LiveId" clId="{81033343-FE50-924E-9C7A-6D15A7E73643}" dt="2024-12-06T11:48:50.366" v="147" actId="478"/>
          <ac:spMkLst>
            <pc:docMk/>
            <pc:sldMk cId="2514866993" sldId="373"/>
            <ac:spMk id="7" creationId="{DB492C11-BD0D-73BA-0565-904F3300CBB0}"/>
          </ac:spMkLst>
        </pc:spChg>
        <pc:spChg chg="add del">
          <ac:chgData name="Igor Todorovic" userId="b456dcb4c43cc0e5" providerId="LiveId" clId="{81033343-FE50-924E-9C7A-6D15A7E73643}" dt="2024-12-06T11:48:53.891" v="149" actId="26606"/>
          <ac:spMkLst>
            <pc:docMk/>
            <pc:sldMk cId="2514866993" sldId="373"/>
            <ac:spMk id="21" creationId="{8DF4D7F6-81B5-452A-9CE6-76D81F91D41B}"/>
          </ac:spMkLst>
        </pc:spChg>
        <pc:spChg chg="add del">
          <ac:chgData name="Igor Todorovic" userId="b456dcb4c43cc0e5" providerId="LiveId" clId="{81033343-FE50-924E-9C7A-6D15A7E73643}" dt="2024-12-06T11:48:53.891" v="149" actId="26606"/>
          <ac:spMkLst>
            <pc:docMk/>
            <pc:sldMk cId="2514866993" sldId="373"/>
            <ac:spMk id="23" creationId="{4600514D-20FB-4559-97DC-D1DC39E6C3DE}"/>
          </ac:spMkLst>
        </pc:spChg>
        <pc:spChg chg="add del">
          <ac:chgData name="Igor Todorovic" userId="b456dcb4c43cc0e5" providerId="LiveId" clId="{81033343-FE50-924E-9C7A-6D15A7E73643}" dt="2024-12-06T11:48:53.891" v="149" actId="26606"/>
          <ac:spMkLst>
            <pc:docMk/>
            <pc:sldMk cId="2514866993" sldId="373"/>
            <ac:spMk id="25" creationId="{266F638A-E405-4AC0-B984-72E5813B0DD1}"/>
          </ac:spMkLst>
        </pc:spChg>
        <pc:spChg chg="add del">
          <ac:chgData name="Igor Todorovic" userId="b456dcb4c43cc0e5" providerId="LiveId" clId="{81033343-FE50-924E-9C7A-6D15A7E73643}" dt="2024-12-06T11:48:53.891" v="149" actId="26606"/>
          <ac:spMkLst>
            <pc:docMk/>
            <pc:sldMk cId="2514866993" sldId="373"/>
            <ac:spMk id="31" creationId="{27B538D5-95DB-47ED-9CB4-34AE5BF78E6B}"/>
          </ac:spMkLst>
        </pc:spChg>
        <pc:grpChg chg="add del">
          <ac:chgData name="Igor Todorovic" userId="b456dcb4c43cc0e5" providerId="LiveId" clId="{81033343-FE50-924E-9C7A-6D15A7E73643}" dt="2024-12-06T11:48:53.891" v="149" actId="26606"/>
          <ac:grpSpMkLst>
            <pc:docMk/>
            <pc:sldMk cId="2514866993" sldId="373"/>
            <ac:grpSpMk id="9" creationId="{09EA7EA7-74F5-4EE2-8E3D-1A10308259D7}"/>
          </ac:grpSpMkLst>
        </pc:grpChg>
        <pc:cxnChg chg="add del">
          <ac:chgData name="Igor Todorovic" userId="b456dcb4c43cc0e5" providerId="LiveId" clId="{81033343-FE50-924E-9C7A-6D15A7E73643}" dt="2024-12-06T11:48:53.891" v="149" actId="26606"/>
          <ac:cxnSpMkLst>
            <pc:docMk/>
            <pc:sldMk cId="2514866993" sldId="373"/>
            <ac:cxnSpMk id="27" creationId="{7D1CBE93-B17D-4509-843C-82287C38032A}"/>
          </ac:cxnSpMkLst>
        </pc:cxnChg>
        <pc:cxnChg chg="add del">
          <ac:chgData name="Igor Todorovic" userId="b456dcb4c43cc0e5" providerId="LiveId" clId="{81033343-FE50-924E-9C7A-6D15A7E73643}" dt="2024-12-06T11:48:53.891" v="149" actId="26606"/>
          <ac:cxnSpMkLst>
            <pc:docMk/>
            <pc:sldMk cId="2514866993" sldId="373"/>
            <ac:cxnSpMk id="29" creationId="{AE6277B4-6A43-48AB-89B2-3442221619CC}"/>
          </ac:cxnSpMkLst>
        </pc:cxnChg>
      </pc:sldChg>
      <pc:sldChg chg="new add del">
        <pc:chgData name="Igor Todorovic" userId="b456dcb4c43cc0e5" providerId="LiveId" clId="{81033343-FE50-924E-9C7A-6D15A7E73643}" dt="2024-12-06T11:57:03.066" v="181" actId="680"/>
        <pc:sldMkLst>
          <pc:docMk/>
          <pc:sldMk cId="2400985461" sldId="374"/>
        </pc:sldMkLst>
      </pc:sldChg>
      <pc:sldChg chg="addSp delSp modSp new del mod modClrScheme chgLayout">
        <pc:chgData name="Igor Todorovic" userId="b456dcb4c43cc0e5" providerId="LiveId" clId="{81033343-FE50-924E-9C7A-6D15A7E73643}" dt="2024-12-06T11:57:58.958" v="194" actId="2696"/>
        <pc:sldMkLst>
          <pc:docMk/>
          <pc:sldMk cId="3815244385" sldId="374"/>
        </pc:sldMkLst>
        <pc:spChg chg="del mod ord">
          <ac:chgData name="Igor Todorovic" userId="b456dcb4c43cc0e5" providerId="LiveId" clId="{81033343-FE50-924E-9C7A-6D15A7E73643}" dt="2024-12-06T11:57:27.543" v="184" actId="700"/>
          <ac:spMkLst>
            <pc:docMk/>
            <pc:sldMk cId="3815244385" sldId="374"/>
            <ac:spMk id="2" creationId="{32F7E790-CBB2-3AD6-C61F-9AA14E7F1197}"/>
          </ac:spMkLst>
        </pc:spChg>
        <pc:spChg chg="del mod ord">
          <ac:chgData name="Igor Todorovic" userId="b456dcb4c43cc0e5" providerId="LiveId" clId="{81033343-FE50-924E-9C7A-6D15A7E73643}" dt="2024-12-06T11:57:27.543" v="184" actId="700"/>
          <ac:spMkLst>
            <pc:docMk/>
            <pc:sldMk cId="3815244385" sldId="374"/>
            <ac:spMk id="3" creationId="{CC3A7458-3DF1-1394-8F09-A69B3014B005}"/>
          </ac:spMkLst>
        </pc:spChg>
        <pc:spChg chg="add mod ord">
          <ac:chgData name="Igor Todorovic" userId="b456dcb4c43cc0e5" providerId="LiveId" clId="{81033343-FE50-924E-9C7A-6D15A7E73643}" dt="2024-12-06T11:57:47.943" v="189" actId="207"/>
          <ac:spMkLst>
            <pc:docMk/>
            <pc:sldMk cId="3815244385" sldId="374"/>
            <ac:spMk id="4" creationId="{9100BB8A-C30C-04A4-507A-4FF5A309FF7A}"/>
          </ac:spMkLst>
        </pc:spChg>
        <pc:spChg chg="add mod ord">
          <ac:chgData name="Igor Todorovic" userId="b456dcb4c43cc0e5" providerId="LiveId" clId="{81033343-FE50-924E-9C7A-6D15A7E73643}" dt="2024-12-06T11:57:27.543" v="184" actId="700"/>
          <ac:spMkLst>
            <pc:docMk/>
            <pc:sldMk cId="3815244385" sldId="374"/>
            <ac:spMk id="5" creationId="{D0321F2C-A172-A9A8-8E0B-50F87BCE7BBE}"/>
          </ac:spMkLst>
        </pc:spChg>
        <pc:picChg chg="add del mod">
          <ac:chgData name="Igor Todorovic" userId="b456dcb4c43cc0e5" providerId="LiveId" clId="{81033343-FE50-924E-9C7A-6D15A7E73643}" dt="2024-12-06T11:57:57.456" v="193" actId="478"/>
          <ac:picMkLst>
            <pc:docMk/>
            <pc:sldMk cId="3815244385" sldId="374"/>
            <ac:picMk id="7" creationId="{66E90F04-BBF0-A7DD-270D-19B37648AFDF}"/>
          </ac:picMkLst>
        </pc:picChg>
      </pc:sldChg>
    </pc:docChg>
  </pc:docChgLst>
  <pc:docChgLst>
    <pc:chgData name="Igor Todorovic" userId="b456dcb4c43cc0e5" providerId="LiveId" clId="{0249A27F-A4BF-1E48-9B68-C06F973F1C55}"/>
    <pc:docChg chg="modSld">
      <pc:chgData name="Igor Todorovic" userId="b456dcb4c43cc0e5" providerId="LiveId" clId="{0249A27F-A4BF-1E48-9B68-C06F973F1C55}" dt="2021-10-21T06:54:49.669" v="6" actId="20577"/>
      <pc:docMkLst>
        <pc:docMk/>
      </pc:docMkLst>
      <pc:sldChg chg="modSp mod">
        <pc:chgData name="Igor Todorovic" userId="b456dcb4c43cc0e5" providerId="LiveId" clId="{0249A27F-A4BF-1E48-9B68-C06F973F1C55}" dt="2021-10-21T06:54:49.669" v="6" actId="20577"/>
        <pc:sldMkLst>
          <pc:docMk/>
          <pc:sldMk cId="1524856190" sldId="256"/>
        </pc:sldMkLst>
      </pc:sldChg>
    </pc:docChg>
  </pc:docChgLst>
  <pc:docChgLst>
    <pc:chgData name="Igor Todorovic" userId="b456dcb4c43cc0e5" providerId="LiveId" clId="{56D46DF3-C3AD-0044-AC7B-A51F74CB3381}"/>
    <pc:docChg chg="modSld">
      <pc:chgData name="Igor Todorovic" userId="b456dcb4c43cc0e5" providerId="LiveId" clId="{56D46DF3-C3AD-0044-AC7B-A51F74CB3381}" dt="2022-10-27T12:05:50.560" v="1" actId="20577"/>
      <pc:docMkLst>
        <pc:docMk/>
      </pc:docMkLst>
      <pc:sldChg chg="modSp mod">
        <pc:chgData name="Igor Todorovic" userId="b456dcb4c43cc0e5" providerId="LiveId" clId="{56D46DF3-C3AD-0044-AC7B-A51F74CB3381}" dt="2022-10-27T12:05:50.560" v="1" actId="20577"/>
        <pc:sldMkLst>
          <pc:docMk/>
          <pc:sldMk cId="248966898" sldId="27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8EEE-DF2F-C147-8003-C8F7A6484E7B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468A-9AA2-9C40-A3D4-95C4B1244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27F44F-2EDD-164C-B8D1-37684DE998D7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52461-4CEC-6C9B-B34D-E73C5325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F8238-3EB2-8237-D964-C4F44566F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D0293F-FBD8-D2AE-2A23-507E3210D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B4294-C498-2834-86BD-083F5F7F0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87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C3E28-05F0-0E96-BB26-0871655F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F8F4D0-E69F-15AC-6A59-5F83A0EF0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0C134-02C7-A84B-3973-FFFEE86BD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62373-1594-3209-3CEE-2F7DD1B5D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99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DA8E2-EAC8-FF33-3AD4-F1050A637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D6C65-E614-B408-4566-F0C94E255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08BA5D-36A9-C0CD-4FDF-9CD2F3D71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526AC-AA91-344E-13E4-BBA8F9FC8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64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E5A57-0ECB-73C4-F92F-702972F3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A44EB-52B9-D662-E133-06A72DBA9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2323A-6CC9-655E-EB95-1E4F827FF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71C3-EBAA-EF31-1934-441EB0A07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012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235B6-4FA3-86C7-C3D7-8FA371B05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D0943-AB59-816E-C36D-197D8D56B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88B1C-E9AA-9BDF-29F8-65BD6066A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4B60-4338-B555-62D2-C83B451D8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39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93551-176D-8B51-6C75-C461DE4A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5A361-D496-5022-AC59-BBFCF2877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7C16-F28E-034B-822A-9E3881E60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2C04-10BB-2230-79ED-2A356BECC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140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CFD8B-7BED-34C8-CE38-1EB6BB24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7D472-9CF4-7371-5C19-0FDE2ACA0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E71B6-0C11-FF4E-209D-AA06A26FB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015CA-56D1-62FE-4C42-A1C2A1F3C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91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44001-3D2F-9065-FBF5-DE92612D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80371-96CC-78C0-D5D4-86B01F0C9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3DAFC-7FF4-86F9-3807-E4663384F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59CB7-006D-0B8E-F4D0-F57D3DB27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09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FCF5A-DDCE-79E8-F921-54E0B0F9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3655E-D8BC-A40F-4763-D300F5E05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C4DA6-6D0E-283D-E6E9-946A5A33F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B85BB-B9FE-292E-CC53-CB9B9F840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8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C8CD1-8572-8E94-92BB-90AE26C9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E7530-E282-A71C-3ED5-1A84D4F96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EB2AAA-61A4-EB76-5A47-D7A684B00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4CCED-9F83-044E-98E8-F127AB6D39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0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FE9252-68BC-9745-8730-79069A7880F6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Most severe financial crisis since 1930s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Great Depression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Failure of businesses: from small family-owned businesses to global conglomerates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Severe decline in corporate and individual consumer wealth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Significant decline in economic activity and employment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rgbClr val="FF0000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CRISIS IN INVESTOR CONFIDENCE UNDERMINING INTEGRITY OF MARKET AND ECONOMY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from individual investor (e.g. investing in retirement plans) to large institutional investors</a:t>
            </a:r>
            <a:endParaRPr lang="en-US" b="1">
              <a:solidFill>
                <a:srgbClr val="FF0000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Common element in most corporate failures: weaknesses in corporate governance structures, </a:t>
            </a:r>
            <a:r>
              <a:rPr lang="en-US" u="sng">
                <a:latin typeface="Calibri" charset="0"/>
              </a:rPr>
              <a:t>highlighting deficiencies/failures</a:t>
            </a:r>
            <a:r>
              <a:rPr lang="en-US">
                <a:latin typeface="Calibri" charset="0"/>
              </a:rPr>
              <a:t> in: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Oversight/supervision and internal control/audit mechanisms in companies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Financial transparency (e.g. integrity of financial statements)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Sound decision-making processes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Mechanisms by which company manages risk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Ability to respond effectively to </a:t>
            </a:r>
            <a:r>
              <a:rPr lang="en-US" b="1">
                <a:latin typeface="Calibri" charset="0"/>
              </a:rPr>
              <a:t>both</a:t>
            </a:r>
            <a:r>
              <a:rPr lang="en-US">
                <a:latin typeface="Calibri" charset="0"/>
              </a:rPr>
              <a:t> opportunity </a:t>
            </a:r>
            <a:r>
              <a:rPr lang="en-US" b="1">
                <a:latin typeface="Calibri" charset="0"/>
              </a:rPr>
              <a:t>and </a:t>
            </a:r>
            <a:r>
              <a:rPr lang="en-US">
                <a:latin typeface="Calibri" charset="0"/>
              </a:rPr>
              <a:t>threats/risks/crisis, etc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PRINCIPLES OF GOOD CORPORATE GOVERNANCE APPLY TO </a:t>
            </a:r>
            <a:r>
              <a:rPr lang="en-US" b="1" u="sng">
                <a:solidFill>
                  <a:srgbClr val="FF0000"/>
                </a:solidFill>
                <a:latin typeface="Calibri" charset="0"/>
              </a:rPr>
              <a:t>ALL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 COMPANIES - BUT THE MECHANISMS BY WHICH THE PRINCIPLES ARE APPLIED WILL VARY FROM ONE TYPE OF COMPANY TO ANOTHER</a:t>
            </a:r>
          </a:p>
          <a:p>
            <a:pPr>
              <a:lnSpc>
                <a:spcPct val="90000"/>
              </a:lnSpc>
            </a:pPr>
            <a:endParaRPr lang="en-US">
              <a:latin typeface="Calibri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84CCCF-3DDF-D347-8035-BE0550D90DB7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Heavier supervision usually kicks in once the crisis is well under way.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86E68F-A82F-1C43-AAD5-20A05ADD26DB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41C9F1-FF3B-7E40-8AC0-419184232097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A74150-5F0F-A244-9748-F3B2E13E5911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fld id="{F15A68CD-28E7-4447-B6A1-6EC51D3C4F1D}" type="slidenum">
              <a:rPr lang="en-US" altLang="en-US">
                <a:latin typeface="Calibri" charset="0"/>
              </a:rPr>
              <a:pPr/>
              <a:t>52</a:t>
            </a:fld>
            <a:endParaRPr lang="en-US" altLang="en-US">
              <a:latin typeface="Calibri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0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37C0B-9B83-43AD-D448-570BF83BC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3D452-FC83-B66E-D723-EB404ED84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3BD9E9-AF76-14E6-1EDB-029117963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44266-82BE-B29D-EFFC-B3B4C5A3D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16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F4AFF-14D0-D499-B5E3-0EA690C02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7A0909-0F8D-9A24-5388-A496A7C12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07D9F-5EB6-0CFC-8486-1C0996D66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903A-1B18-72D2-7762-7148C0093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31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82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95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7"/>
            <a:ext cx="10346192" cy="4624687"/>
          </a:xfrm>
        </p:spPr>
        <p:txBody>
          <a:bodyPr lIns="0" rIns="0"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139-9001-404A-BC4B-2990692C8AD8}" type="datetime1">
              <a:rPr lang="en-GB" smtClean="0"/>
              <a:t>27/04/2026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3781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5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2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AC8A-0369-D047-8F1A-916F9BE595C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C5C3BF-A386-9A46-8BA0-1B6CD8C15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berza.com/v2/Pages/docview.aspx?page=scorecard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HDs9_738r0?feature=oembed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gOxWPGsJNY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KORPORATIVNO UPRAVLJANJE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>
                  <a:alpha val="70000"/>
                </a:srgbClr>
              </a:solidFill>
            </a:endParaRPr>
          </a:p>
          <a:p>
            <a:pPr algn="l"/>
            <a:r>
              <a:rPr lang="en-US">
                <a:solidFill>
                  <a:srgbClr val="FFFFFF">
                    <a:alpha val="70000"/>
                  </a:srgbClr>
                </a:solidFill>
              </a:rPr>
              <a:t>Prof. dr Igor Todorović</a:t>
            </a:r>
          </a:p>
        </p:txBody>
      </p:sp>
      <p:sp>
        <p:nvSpPr>
          <p:cNvPr id="48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938738" y="1048154"/>
            <a:ext cx="697145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Latn-CS" sz="3200" dirty="0"/>
              <a:t>Dužnička</a:t>
            </a:r>
            <a:r>
              <a:rPr lang="en-US" sz="3200" dirty="0"/>
              <a:t> </a:t>
            </a:r>
            <a:r>
              <a:rPr lang="sr-Latn-CS" sz="3200" dirty="0"/>
              <a:t>kriza</a:t>
            </a:r>
            <a:r>
              <a:rPr lang="en-US" sz="3200" dirty="0"/>
              <a:t> – 2007</a:t>
            </a:r>
            <a:r>
              <a:rPr lang="sr-Latn-CS" sz="3200" dirty="0"/>
              <a:t>. godine</a:t>
            </a:r>
            <a:endParaRPr lang="en-US" sz="3200" dirty="0"/>
          </a:p>
          <a:p>
            <a:pPr algn="ctr"/>
            <a:r>
              <a:rPr lang="en-US" sz="3200" dirty="0"/>
              <a:t>Global</a:t>
            </a:r>
            <a:r>
              <a:rPr lang="sr-Latn-CS" sz="3200" dirty="0"/>
              <a:t>na ekonomska kriza</a:t>
            </a:r>
            <a:r>
              <a:rPr lang="en-US" sz="3200" dirty="0"/>
              <a:t> – 2008</a:t>
            </a:r>
            <a:r>
              <a:rPr lang="sr-Latn-CS" sz="3200" dirty="0"/>
              <a:t>. godine</a:t>
            </a:r>
          </a:p>
          <a:p>
            <a:pPr algn="ctr"/>
            <a:r>
              <a:rPr lang="sr-Latn-CS" sz="3200" dirty="0"/>
              <a:t>Skandali - Lehman Brothers, Bernie Madoff</a:t>
            </a:r>
            <a:endParaRPr lang="en-US" sz="3200" dirty="0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 rot="5400000">
            <a:off x="4702253" y="3932745"/>
            <a:ext cx="984052" cy="460375"/>
          </a:xfrm>
          <a:prstGeom prst="chevron">
            <a:avLst>
              <a:gd name="adj" fmla="val 56796"/>
            </a:avLst>
          </a:prstGeom>
          <a:solidFill>
            <a:srgbClr val="C2C2C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727131" y="4938927"/>
            <a:ext cx="5590972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sr-Latn-CS" dirty="0">
                <a:solidFill>
                  <a:srgbClr val="C00000"/>
                </a:solidFill>
              </a:rPr>
              <a:t>Regulator na globalnom nivou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sr-Latn-CS" dirty="0">
                <a:solidFill>
                  <a:srgbClr val="C00000"/>
                </a:solidFill>
              </a:rPr>
              <a:t>Novi zakon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The Dodd-Frank Wall Street Reform and Consumer Protection Act of 2010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Rigorozne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izmjene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zakona</a:t>
            </a:r>
            <a:r>
              <a:rPr lang="en-US" dirty="0">
                <a:solidFill>
                  <a:srgbClr val="C00000"/>
                </a:solidFill>
              </a:rPr>
              <a:t> o </a:t>
            </a:r>
            <a:r>
              <a:rPr lang="en-US" dirty="0" err="1">
                <a:solidFill>
                  <a:srgbClr val="C00000"/>
                </a:solidFill>
              </a:rPr>
              <a:t>finansijskom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sektoru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27608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Pošto je ova Scorecard analiza za korporativno upravljanje ostvarila dobar prijem kako u Njemačkoj tako i u drugim zemljama, druga verzija Scorecard analize za korporativno upravljanje je objavljena u februaru 2002. godine i zasnivala se na dopunjenom njemačkom kodeksu korporativnog upravljanja.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588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Scorecard analiza za korporativno upravljanje je promovisana od strane IFC-a i Svjetske banke i korištena je kao osnov za izradu Scorecard analiza za korporativno upravljanje u mnogim zemljama Evrope, Azije i Latinske Amerike.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61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Na osnovu njemačkog modela Scorecard analize za korporativno upravljanje Banjalučka berza hartija od vrijednosti, uz podršku Međunarodne finansijske korporacije (International Finance Corporations - IFC) izradila je Scorecard analizu za vrednovanje primjene (dobrih) praksi i principa korporativnog upravljanja.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Obrazac za Scorecard analizu možete preuzeti na: </a:t>
            </a:r>
            <a:r>
              <a:rPr lang="en-US">
                <a:latin typeface="Constantia" charset="0"/>
                <a:hlinkClick r:id="rId2"/>
              </a:rPr>
              <a:t>http://www.blberza.com/v2/Pages/docview.aspx?page=scorecard</a:t>
            </a:r>
            <a:r>
              <a:rPr lang="en-US">
                <a:latin typeface="Constant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7628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Cilj izrade scorecard-a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Constantia" charset="0"/>
              </a:rPr>
              <a:t>Cilj izrade scorecard-a</a:t>
            </a:r>
            <a:r>
              <a:rPr lang="en-US">
                <a:latin typeface="Constantia" charset="0"/>
              </a:rPr>
              <a:t> je napraviti alat za vrednovanje primjene (dobrih) praksi i principa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27720096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Svrha izrade scorecard-a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63775" y="2770095"/>
            <a:ext cx="7662864" cy="3562973"/>
          </a:xfrm>
        </p:spPr>
        <p:txBody>
          <a:bodyPr>
            <a:normAutofit fontScale="85000" lnSpcReduction="20000"/>
          </a:bodyPr>
          <a:lstStyle/>
          <a:p>
            <a:r>
              <a:rPr lang="vi-VN" sz="2400" dirty="0">
                <a:latin typeface="Times New Roman" charset="0"/>
              </a:rPr>
              <a:t>Olakšava rad analitičarima i investitorima pružajući sistematičan i jednostavan pregled o svim značajnim pitanjima dobrog korporativnog upravljanja;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Omogućava kompanijama da lako utvrde domet i kvalitet sopstvenog korporativnog upravljanja;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Omogućava komparaciju (upoređivanje) industrija i zemalja;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Dostupnost svim interesnim grupama putem interneta;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Nikakvi ili veoma mali troškovi implementacije;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Garantuje visok stepen primjene; 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Određivanje minimalnih ciljeva investitora za korporativno upravljanje kao dijela osnovne investicione politike.</a:t>
            </a:r>
            <a:endParaRPr lang="en-US" sz="24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554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Struktura Scorecard-a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63775" y="2770094"/>
            <a:ext cx="7662864" cy="3681506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Posvećenost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principima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Prava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Ravnopravan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tretman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zainteresovanih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strana-nosilaca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interesa</a:t>
            </a:r>
            <a:r>
              <a:rPr lang="en-US" dirty="0">
                <a:latin typeface="Constantia" charset="0"/>
              </a:rPr>
              <a:t> u </a:t>
            </a:r>
            <a:r>
              <a:rPr lang="en-US" dirty="0" err="1">
                <a:latin typeface="Constantia" charset="0"/>
              </a:rPr>
              <a:t>upravljanju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akcionarskim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društvima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Objavljivanje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javnost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informacija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odbora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Revizija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sistem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internih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kontrola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62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Posvećenost principima korporativnog upravljanja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uvedenost i primjenu osnovnih principa dobrog upravljanja od strane preduzeća, kao i posvećenost preduzeća ka usklađivanju sa razvojem i unapređenjem standarda korporativnog upravljanja.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07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Prava akcionara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poštovanje prava akcionara, da budu informisani i učestvuju u donošenju važnih odluka u poslovanju preduzeća.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06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Ravnopravan tretman akcionara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Ocjenjuje sva relevantna pitanja u vezi sa jednakim tretmanom akcionara, sa fokusom na postojanje glasačkih prava akcionara i prava preče kupovine u većini slučajeva povećanja kapitala preduzeća.</a:t>
            </a:r>
          </a:p>
        </p:txBody>
      </p:sp>
    </p:spTree>
    <p:extLst>
      <p:ext uri="{BB962C8B-B14F-4D97-AF65-F5344CB8AC3E}">
        <p14:creationId xmlns:p14="http://schemas.microsoft.com/office/powerpoint/2010/main" val="40416433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Uloga zainteresovanih strana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Ocjenjuje sva pitanja vezana za ulogu zainteresovanih strana i uvažavanje njihovih interesa u upravljanju i donošenju poslovnih odluka u preduzeću.</a:t>
            </a:r>
          </a:p>
        </p:txBody>
      </p:sp>
    </p:spTree>
    <p:extLst>
      <p:ext uri="{BB962C8B-B14F-4D97-AF65-F5344CB8AC3E}">
        <p14:creationId xmlns:p14="http://schemas.microsoft.com/office/powerpoint/2010/main" val="207929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>
                <a:latin typeface="Calibri" charset="0"/>
              </a:rPr>
              <a:t>Počeci korporativnog upravljanja</a:t>
            </a:r>
            <a:r>
              <a:rPr lang="en-US" sz="4400">
                <a:latin typeface="Calibri" charset="0"/>
              </a:rPr>
              <a:t> – </a:t>
            </a:r>
            <a:r>
              <a:rPr lang="sr-Latn-CS" sz="4400">
                <a:latin typeface="Calibri" charset="0"/>
              </a:rPr>
              <a:t>obrazac/trend krize</a:t>
            </a:r>
            <a:endParaRPr lang="en-US" sz="4400">
              <a:latin typeface="Calibri" charset="0"/>
            </a:endParaRPr>
          </a:p>
        </p:txBody>
      </p:sp>
      <p:graphicFrame>
        <p:nvGraphicFramePr>
          <p:cNvPr id="1026" name="Chart 12"/>
          <p:cNvGraphicFramePr>
            <a:graphicFrameLocks/>
          </p:cNvGraphicFramePr>
          <p:nvPr/>
        </p:nvGraphicFramePr>
        <p:xfrm>
          <a:off x="2057400" y="2252125"/>
          <a:ext cx="8001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hart" r:id="rId4" imgW="7998645" imgH="5102794" progId="Excel.Chart.8">
                  <p:embed/>
                </p:oleObj>
              </mc:Choice>
              <mc:Fallback>
                <p:oleObj name="Chart" r:id="rId4" imgW="7998645" imgH="5102794" progId="Excel.Chart.8">
                  <p:embed/>
                  <p:pic>
                    <p:nvPicPr>
                      <p:cNvPr id="1026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52125"/>
                        <a:ext cx="80010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7969250" y="4404978"/>
            <a:ext cx="2052638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Nivo investiranja</a:t>
            </a:r>
            <a:endParaRPr lang="sr-Cyrl-CS" sz="160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881939" y="4727241"/>
            <a:ext cx="2268537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Stepen supervizije</a:t>
            </a:r>
            <a:endParaRPr lang="sr-Cyrl-CS" sz="1600"/>
          </a:p>
        </p:txBody>
      </p:sp>
    </p:spTree>
    <p:extLst>
      <p:ext uri="{BB962C8B-B14F-4D97-AF65-F5344CB8AC3E}">
        <p14:creationId xmlns:p14="http://schemas.microsoft.com/office/powerpoint/2010/main" val="2146014830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Objavljivanje i javnost informacija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da li preduzeće posluje transparentno, tj. da li objavljuje bitne informacije blagovremeno, javno i tačno.</a:t>
            </a:r>
          </a:p>
        </p:txBody>
      </p:sp>
    </p:spTree>
    <p:extLst>
      <p:ext uri="{BB962C8B-B14F-4D97-AF65-F5344CB8AC3E}">
        <p14:creationId xmlns:p14="http://schemas.microsoft.com/office/powerpoint/2010/main" val="3740123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latin typeface="Calibri" charset="0"/>
              </a:rPr>
              <a:t>Uloga i odgovornosti upravnog i izvršnog odbora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nadležnosti, poslovanje, rad i odgovornosti odbora preduzeća.</a:t>
            </a:r>
          </a:p>
        </p:txBody>
      </p:sp>
    </p:spTree>
    <p:extLst>
      <p:ext uri="{BB962C8B-B14F-4D97-AF65-F5344CB8AC3E}">
        <p14:creationId xmlns:p14="http://schemas.microsoft.com/office/powerpoint/2010/main" val="533000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Calibri" charset="0"/>
              </a:rPr>
              <a:t>Revizija i sistem internih kontrola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postojanje odbora revizije i sistema interne kontrole kao i njihova ovlašćenja, dužnosti i nadležnosti.</a:t>
            </a:r>
          </a:p>
        </p:txBody>
      </p:sp>
    </p:spTree>
    <p:extLst>
      <p:ext uri="{BB962C8B-B14F-4D97-AF65-F5344CB8AC3E}">
        <p14:creationId xmlns:p14="http://schemas.microsoft.com/office/powerpoint/2010/main" val="19021752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latin typeface="Times New Roman" charset="0"/>
              </a:rPr>
              <a:t>Svaka pojedina oblast scorecard-a nosi određen težinski faktor (pojedinačni score). </a:t>
            </a:r>
            <a:endParaRPr lang="en-US">
              <a:latin typeface="Constantia" charset="0"/>
            </a:endParaRPr>
          </a:p>
          <a:p>
            <a:r>
              <a:rPr lang="vi-VN">
                <a:latin typeface="Times New Roman" charset="0"/>
              </a:rPr>
              <a:t>U okviru svih sedam oblasti svako pitanje nosi svoj težinski faktor koji se izračunava nakon odgovora. </a:t>
            </a:r>
            <a:endParaRPr lang="en-US">
              <a:latin typeface="Constantia" charset="0"/>
            </a:endParaRPr>
          </a:p>
          <a:p>
            <a:r>
              <a:rPr lang="vi-VN">
                <a:latin typeface="Times New Roman" charset="0"/>
              </a:rPr>
              <a:t>U svakom dijelu postoje i ponuđene standardne vrijednosti. Program koji podržava ovaj izračun je MS Excel standardni sofware.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046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Posljednji korak je izračunavanje ukupnog rezultata (total score-a) koji se automatski dobije sabiranjem svih sedam pojedinačnih težinskih faktora i prikazuje u dijelu konačna ocjena (total score).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Sumiranjem svih oblasti dobija se ukupna ocjena koja treba da ponudi sliku stanja primjene Standarda upravljanja akcionarskim društvima kroz prizmu dobrih praksi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35513814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Konceptualno, vrednovanje primjene principa korporativnog upravljanja bi trebalo da ima skor u rasponu od 65%-75%.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Prostor do 100% ukupnog skora bi trebalo da bude potsticaj kompanijama za primjenu viših principa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8010028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952626" y="704850"/>
            <a:ext cx="8429625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Calibri" charset="0"/>
              </a:rPr>
              <a:t>Zbirna tabela Scorecard analize za KU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1894415" y="2607728"/>
          <a:ext cx="8434388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6946658" imgH="2986545" progId="Visio.Drawing.11">
                  <p:embed/>
                </p:oleObj>
              </mc:Choice>
              <mc:Fallback>
                <p:oleObj name="Visio" r:id="rId3" imgW="6946658" imgH="2986545" progId="Visio.Drawing.11">
                  <p:embed/>
                  <p:pic>
                    <p:nvPicPr>
                      <p:cNvPr id="819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415" y="2607728"/>
                        <a:ext cx="8434388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41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>
                <a:latin typeface="Calibri" charset="0"/>
              </a:rPr>
              <a:t>Počeci korporativnog upravljanja</a:t>
            </a:r>
            <a:r>
              <a:rPr lang="en-US" sz="4400">
                <a:latin typeface="Calibri" charset="0"/>
              </a:rPr>
              <a:t> – </a:t>
            </a:r>
            <a:r>
              <a:rPr lang="sr-Latn-CS" sz="4400">
                <a:latin typeface="Calibri" charset="0"/>
              </a:rPr>
              <a:t>istorijski obrazac/trend</a:t>
            </a:r>
            <a:endParaRPr lang="en-US" sz="4400">
              <a:latin typeface="Calibri" charset="0"/>
            </a:endParaRPr>
          </a:p>
        </p:txBody>
      </p:sp>
      <p:graphicFrame>
        <p:nvGraphicFramePr>
          <p:cNvPr id="2050" name="Chart 12"/>
          <p:cNvGraphicFramePr>
            <a:graphicFrameLocks/>
          </p:cNvGraphicFramePr>
          <p:nvPr/>
        </p:nvGraphicFramePr>
        <p:xfrm>
          <a:off x="1981200" y="2185618"/>
          <a:ext cx="8305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hart" r:id="rId3" imgW="8303472" imgH="5102794" progId="Excel.Chart.8">
                  <p:embed/>
                </p:oleObj>
              </mc:Choice>
              <mc:Fallback>
                <p:oleObj name="Chart" r:id="rId3" imgW="8303472" imgH="5102794" progId="Excel.Chart.8">
                  <p:embed/>
                  <p:pic>
                    <p:nvPicPr>
                      <p:cNvPr id="2050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85618"/>
                        <a:ext cx="83058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8191633" y="2292048"/>
            <a:ext cx="2052638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Nivo investiranja</a:t>
            </a:r>
            <a:endParaRPr lang="sr-Cyrl-CS" sz="160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167688" y="2676224"/>
            <a:ext cx="2239962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Stepen supervizije</a:t>
            </a:r>
            <a:endParaRPr lang="sr-Cyrl-CS" sz="1600"/>
          </a:p>
        </p:txBody>
      </p:sp>
    </p:spTree>
    <p:extLst>
      <p:ext uri="{BB962C8B-B14F-4D97-AF65-F5344CB8AC3E}">
        <p14:creationId xmlns:p14="http://schemas.microsoft.com/office/powerpoint/2010/main" val="40475337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4" y="234950"/>
            <a:ext cx="7178675" cy="908050"/>
          </a:xfrm>
        </p:spPr>
        <p:txBody>
          <a:bodyPr/>
          <a:lstStyle/>
          <a:p>
            <a:pPr eaLnBrk="1" hangingPunct="1"/>
            <a:r>
              <a:rPr lang="sr-Latn-CS" sz="2500">
                <a:solidFill>
                  <a:schemeClr val="tx1"/>
                </a:solidFill>
                <a:latin typeface="Calibri" charset="0"/>
              </a:rPr>
              <a:t>Koristi korporativnog upravljanja za preduzeće</a:t>
            </a:r>
            <a:endParaRPr lang="en-US" sz="25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3555" name="AutoShape 40"/>
          <p:cNvSpPr>
            <a:spLocks noChangeArrowheads="1"/>
          </p:cNvSpPr>
          <p:nvPr/>
        </p:nvSpPr>
        <p:spPr bwMode="auto">
          <a:xfrm>
            <a:off x="5181600" y="52578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6171"/>
              <a:gd name="adj4" fmla="val 7382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Organiza</a:t>
            </a:r>
            <a:r>
              <a:rPr lang="sr-Latn-CS" sz="1600"/>
              <a:t>cija</a:t>
            </a:r>
            <a:endParaRPr lang="en-US" sz="1600"/>
          </a:p>
        </p:txBody>
      </p:sp>
      <p:sp>
        <p:nvSpPr>
          <p:cNvPr id="23556" name="AutoShape 42"/>
          <p:cNvSpPr>
            <a:spLocks noChangeArrowheads="1"/>
          </p:cNvSpPr>
          <p:nvPr/>
        </p:nvSpPr>
        <p:spPr bwMode="auto">
          <a:xfrm>
            <a:off x="5181600" y="41910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Proces odlučivanja</a:t>
            </a:r>
            <a:endParaRPr lang="en-US" sz="1600"/>
          </a:p>
        </p:txBody>
      </p:sp>
      <p:sp>
        <p:nvSpPr>
          <p:cNvPr id="23557" name="AutoShape 43"/>
          <p:cNvSpPr>
            <a:spLocks noChangeArrowheads="1"/>
          </p:cNvSpPr>
          <p:nvPr/>
        </p:nvSpPr>
        <p:spPr bwMode="auto">
          <a:xfrm>
            <a:off x="4038600" y="28956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Inovacije i strategija</a:t>
            </a:r>
            <a:endParaRPr lang="en-US" sz="1600"/>
          </a:p>
        </p:txBody>
      </p:sp>
      <p:sp>
        <p:nvSpPr>
          <p:cNvPr id="45063" name="AutoShape 45"/>
          <p:cNvSpPr>
            <a:spLocks noChangeArrowheads="1"/>
          </p:cNvSpPr>
          <p:nvPr/>
        </p:nvSpPr>
        <p:spPr bwMode="auto">
          <a:xfrm rot="6942143">
            <a:off x="6464301" y="3714632"/>
            <a:ext cx="381000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59" name="AutoShape 46"/>
          <p:cNvSpPr>
            <a:spLocks noChangeArrowheads="1"/>
          </p:cNvSpPr>
          <p:nvPr/>
        </p:nvSpPr>
        <p:spPr bwMode="auto">
          <a:xfrm>
            <a:off x="6248400" y="2895600"/>
            <a:ext cx="1676400" cy="914400"/>
          </a:xfrm>
          <a:prstGeom prst="upArrowCallout">
            <a:avLst>
              <a:gd name="adj1" fmla="val 183333"/>
              <a:gd name="adj2" fmla="val 91667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Bolji odgovor na zahtjeve</a:t>
            </a:r>
            <a:endParaRPr lang="en-US" sz="1600"/>
          </a:p>
        </p:txBody>
      </p:sp>
      <p:sp>
        <p:nvSpPr>
          <p:cNvPr id="45065" name="AutoShape 47"/>
          <p:cNvSpPr>
            <a:spLocks noChangeArrowheads="1"/>
          </p:cNvSpPr>
          <p:nvPr/>
        </p:nvSpPr>
        <p:spPr bwMode="auto">
          <a:xfrm rot="3978385">
            <a:off x="5348288" y="3714632"/>
            <a:ext cx="381000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61" name="AutoShape 48"/>
          <p:cNvSpPr>
            <a:spLocks noChangeArrowheads="1"/>
          </p:cNvSpPr>
          <p:nvPr/>
        </p:nvSpPr>
        <p:spPr bwMode="auto">
          <a:xfrm>
            <a:off x="4038600" y="2133600"/>
            <a:ext cx="3886200" cy="685800"/>
          </a:xfrm>
          <a:prstGeom prst="upArrowCallout">
            <a:avLst>
              <a:gd name="adj1" fmla="val 566667"/>
              <a:gd name="adj2" fmla="val 2833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 dirty="0"/>
              <a:t>Konkurentnost</a:t>
            </a:r>
            <a:endParaRPr lang="en-US" sz="1600" dirty="0"/>
          </a:p>
        </p:txBody>
      </p:sp>
      <p:sp>
        <p:nvSpPr>
          <p:cNvPr id="23562" name="AutoShape 49"/>
          <p:cNvSpPr>
            <a:spLocks noChangeArrowheads="1"/>
          </p:cNvSpPr>
          <p:nvPr/>
        </p:nvSpPr>
        <p:spPr bwMode="auto">
          <a:xfrm>
            <a:off x="4038600" y="1447800"/>
            <a:ext cx="3886200" cy="533400"/>
          </a:xfrm>
          <a:prstGeom prst="upArrowCallout">
            <a:avLst>
              <a:gd name="adj1" fmla="val 728571"/>
              <a:gd name="adj2" fmla="val 364286"/>
              <a:gd name="adj3" fmla="val 0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BOLJI REZULTATI/UČINAK</a:t>
            </a:r>
            <a:endParaRPr lang="en-US" sz="1600"/>
          </a:p>
        </p:txBody>
      </p:sp>
      <p:sp>
        <p:nvSpPr>
          <p:cNvPr id="23563" name="AutoShape 50"/>
          <p:cNvSpPr>
            <a:spLocks noChangeArrowheads="1"/>
          </p:cNvSpPr>
          <p:nvPr/>
        </p:nvSpPr>
        <p:spPr bwMode="auto">
          <a:xfrm rot="-5400000">
            <a:off x="319882" y="3577313"/>
            <a:ext cx="5065712" cy="7336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 dirty="0"/>
              <a:t>Interne koristi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657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4" y="234950"/>
            <a:ext cx="7500937" cy="908050"/>
          </a:xfrm>
        </p:spPr>
        <p:txBody>
          <a:bodyPr/>
          <a:lstStyle/>
          <a:p>
            <a:pPr eaLnBrk="1" hangingPunct="1"/>
            <a:r>
              <a:rPr lang="sr-Latn-CS" sz="2500">
                <a:solidFill>
                  <a:schemeClr val="tx1"/>
                </a:solidFill>
                <a:latin typeface="Calibri" charset="0"/>
              </a:rPr>
              <a:t>Koristi korporativnog upravljanja za preduzeće</a:t>
            </a:r>
            <a:endParaRPr lang="en-US" sz="25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5181600" y="52578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6171"/>
              <a:gd name="adj4" fmla="val 7382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Preduzeće sa dobrim KU</a:t>
            </a:r>
            <a:endParaRPr lang="en-US" sz="1600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5181600" y="41910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7403"/>
              <a:gd name="adj4" fmla="val 7259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Jačanje reputacije i povjerenja</a:t>
            </a:r>
            <a:endParaRPr lang="en-US" sz="1600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4038600" y="28956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Pristup novim investitorima</a:t>
            </a:r>
            <a:endParaRPr lang="en-US" sz="1600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6942143">
            <a:off x="6464301" y="3714632"/>
            <a:ext cx="381000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6248400" y="2895600"/>
            <a:ext cx="1676400" cy="914400"/>
          </a:xfrm>
          <a:prstGeom prst="upArrowCallout">
            <a:avLst>
              <a:gd name="adj1" fmla="val 183333"/>
              <a:gd name="adj2" fmla="val 91667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Pristup jeftinijim kreditima</a:t>
            </a:r>
            <a:endParaRPr lang="en-US" sz="1600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3978385">
            <a:off x="5348288" y="3714632"/>
            <a:ext cx="381000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>
            <a:off x="4038600" y="2133600"/>
            <a:ext cx="3886200" cy="685800"/>
          </a:xfrm>
          <a:prstGeom prst="upArrowCallout">
            <a:avLst>
              <a:gd name="adj1" fmla="val 566667"/>
              <a:gd name="adj2" fmla="val 2833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Sredstva za razvoj</a:t>
            </a:r>
            <a:r>
              <a:rPr lang="en-US" sz="1600"/>
              <a:t> / </a:t>
            </a:r>
            <a:r>
              <a:rPr lang="sr-Latn-CS" sz="1600"/>
              <a:t>inovacije</a:t>
            </a:r>
            <a:r>
              <a:rPr lang="en-US" sz="1600"/>
              <a:t> / </a:t>
            </a:r>
            <a:r>
              <a:rPr lang="sr-Latn-CS" sz="1600"/>
              <a:t>širenje</a:t>
            </a:r>
            <a:endParaRPr lang="en-US" sz="1600"/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4038600" y="1447800"/>
            <a:ext cx="3886200" cy="533400"/>
          </a:xfrm>
          <a:prstGeom prst="upArrowCallout">
            <a:avLst>
              <a:gd name="adj1" fmla="val 728571"/>
              <a:gd name="adj2" fmla="val 364286"/>
              <a:gd name="adj3" fmla="val 0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VEĆA KONKURENTNOST</a:t>
            </a:r>
            <a:endParaRPr lang="en-US" sz="1600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 rot="-5400000">
            <a:off x="319882" y="3577313"/>
            <a:ext cx="5065712" cy="7336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/>
              <a:t>Eksterne koristi</a:t>
            </a:r>
            <a:endParaRPr lang="en-US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8153400" y="1600200"/>
            <a:ext cx="1524000" cy="4876800"/>
          </a:xfrm>
          <a:prstGeom prst="curvedLeftArrow">
            <a:avLst>
              <a:gd name="adj1" fmla="val 13115"/>
              <a:gd name="adj2" fmla="val 96664"/>
              <a:gd name="adj3" fmla="val 1969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389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Osnovne četiri karakteristike KU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1. Korporativno upravljanje je proces kontrole menadžera,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2. Interesi internih zainteresovanih strana (kao što su akcionari, menadžeri, zaposleni) i eksternih zainteresovanih strana (kao što su povjerioci, regulatori, sindikati i ostali na koje utiče poslovanje preduzeća) su uzeti u obzir prilikom donošenja odluka, </a:t>
            </a:r>
          </a:p>
        </p:txBody>
      </p:sp>
    </p:spTree>
    <p:extLst>
      <p:ext uri="{BB962C8B-B14F-4D97-AF65-F5344CB8AC3E}">
        <p14:creationId xmlns:p14="http://schemas.microsoft.com/office/powerpoint/2010/main" val="249971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Osnovne četiri karakteristike KU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3. Zadatak je obezbijediti odgovorno ponašanje i poslovanje preduzeća, i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4. Krajni cilj korporativnog upravljanja je da postigne maksimalan nivo efikasnosti i profitabilnosti preduzeća. 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Karakteristike dobrog KU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63775" y="2607734"/>
            <a:ext cx="7662864" cy="355599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tantia" charset="0"/>
              </a:rPr>
              <a:t>Prema</a:t>
            </a:r>
            <a:r>
              <a:rPr lang="en-US" dirty="0">
                <a:latin typeface="Constantia" charset="0"/>
              </a:rPr>
              <a:t> King </a:t>
            </a:r>
            <a:r>
              <a:rPr lang="en-US" dirty="0" err="1">
                <a:latin typeface="Constantia" charset="0"/>
              </a:rPr>
              <a:t>izvješaju</a:t>
            </a:r>
            <a:r>
              <a:rPr lang="en-US" dirty="0">
                <a:latin typeface="Constantia" charset="0"/>
              </a:rPr>
              <a:t> o </a:t>
            </a:r>
            <a:r>
              <a:rPr lang="en-US" dirty="0" err="1">
                <a:latin typeface="Constantia" charset="0"/>
              </a:rPr>
              <a:t>korporativnom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postoji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sedam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karakteristika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dobrog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: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1. </a:t>
            </a:r>
            <a:r>
              <a:rPr lang="en-US" dirty="0" err="1">
                <a:latin typeface="Constantia" charset="0"/>
              </a:rPr>
              <a:t>Disciplina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2. </a:t>
            </a:r>
            <a:r>
              <a:rPr lang="en-US" dirty="0" err="1">
                <a:latin typeface="Constantia" charset="0"/>
              </a:rPr>
              <a:t>Transparentnost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3. </a:t>
            </a:r>
            <a:r>
              <a:rPr lang="en-US" dirty="0" err="1">
                <a:latin typeface="Constantia" charset="0"/>
              </a:rPr>
              <a:t>Obaveza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4.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5. </a:t>
            </a:r>
            <a:r>
              <a:rPr lang="en-US" dirty="0" err="1">
                <a:latin typeface="Constantia" charset="0"/>
              </a:rPr>
              <a:t>Nadležnost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6. </a:t>
            </a:r>
            <a:r>
              <a:rPr lang="en-US" dirty="0" err="1">
                <a:latin typeface="Constantia" charset="0"/>
              </a:rPr>
              <a:t>Pravednost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7. </a:t>
            </a:r>
            <a:r>
              <a:rPr lang="en-US" dirty="0" err="1">
                <a:latin typeface="Constantia" charset="0"/>
              </a:rPr>
              <a:t>Društvena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787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</a:rPr>
              <a:t>OECD principi KU</a:t>
            </a:r>
            <a:endParaRPr lang="en-US">
              <a:latin typeface="Calibri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>
                <a:latin typeface="Constantia" charset="0"/>
              </a:rPr>
              <a:t>OECD Organizacija za ekonomsku saradnju i razvoj je 1</a:t>
            </a:r>
            <a:r>
              <a:rPr lang="en-US">
                <a:latin typeface="Constantia" charset="0"/>
              </a:rPr>
              <a:t>999. godine je objavila Principe korporativnog upravljanja, koji su prvi međunarodni standard dobrog korporativnog upravljanja odobren od strane vlada. 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Fokusiraju na akcionarska društva otvorenog tipa</a:t>
            </a:r>
          </a:p>
          <a:p>
            <a:pPr lvl="1"/>
            <a:r>
              <a:rPr lang="en-US">
                <a:latin typeface="Constantia" charset="0"/>
              </a:rPr>
              <a:t>Imaju za cilj da pomognu vladama u poboljšanju pravnog, institucionalnog i regulatornog okvira</a:t>
            </a:r>
          </a:p>
          <a:p>
            <a:pPr lvl="1"/>
            <a:r>
              <a:rPr lang="en-US">
                <a:latin typeface="Constantia" charset="0"/>
              </a:rPr>
              <a:t>Pružaju praktična uputstva i prijedloge za berze, investitore, preduzeća i druge zainteresovane strane</a:t>
            </a:r>
          </a:p>
        </p:txBody>
      </p:sp>
    </p:spTree>
    <p:extLst>
      <p:ext uri="{BB962C8B-B14F-4D97-AF65-F5344CB8AC3E}">
        <p14:creationId xmlns:p14="http://schemas.microsoft.com/office/powerpoint/2010/main" val="381883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</a:rPr>
              <a:t>OECD principi KU</a:t>
            </a:r>
            <a:endParaRPr lang="en-US">
              <a:latin typeface="Calibri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63775" y="2770095"/>
            <a:ext cx="7662864" cy="3546039"/>
          </a:xfrm>
        </p:spPr>
        <p:txBody>
          <a:bodyPr>
            <a:normAutofit/>
          </a:bodyPr>
          <a:lstStyle/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OECD </a:t>
            </a:r>
            <a:r>
              <a:rPr lang="en-US" dirty="0" err="1">
                <a:latin typeface="Constantia" charset="0"/>
              </a:rPr>
              <a:t>principi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 se </a:t>
            </a:r>
            <a:r>
              <a:rPr lang="en-US" dirty="0" err="1">
                <a:latin typeface="Constantia" charset="0"/>
              </a:rPr>
              <a:t>sastoje</a:t>
            </a:r>
            <a:r>
              <a:rPr lang="en-US" dirty="0">
                <a:latin typeface="Constantia" charset="0"/>
              </a:rPr>
              <a:t> od </a:t>
            </a:r>
            <a:r>
              <a:rPr lang="en-US" dirty="0" err="1">
                <a:latin typeface="Constantia" charset="0"/>
              </a:rPr>
              <a:t>šest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osnovnih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principa</a:t>
            </a:r>
            <a:r>
              <a:rPr lang="en-US" dirty="0">
                <a:latin typeface="Constantia" charset="0"/>
              </a:rPr>
              <a:t>: </a:t>
            </a:r>
          </a:p>
          <a:p>
            <a:pPr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I) </a:t>
            </a:r>
            <a:r>
              <a:rPr lang="en-US" dirty="0" err="1">
                <a:latin typeface="Constantia" charset="0"/>
              </a:rPr>
              <a:t>Obezbjeđenje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osnove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efikasan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okvir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II) </a:t>
            </a:r>
            <a:r>
              <a:rPr lang="en-US" dirty="0" err="1">
                <a:latin typeface="Constantia" charset="0"/>
              </a:rPr>
              <a:t>Prava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ključne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vlasničke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funkcije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III) </a:t>
            </a:r>
            <a:r>
              <a:rPr lang="en-US" dirty="0" err="1">
                <a:latin typeface="Constantia" charset="0"/>
              </a:rPr>
              <a:t>Ravnopravan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tretman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IV) </a:t>
            </a: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zainteresovanih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V) </a:t>
            </a:r>
            <a:r>
              <a:rPr lang="en-US" dirty="0" err="1">
                <a:latin typeface="Constantia" charset="0"/>
              </a:rPr>
              <a:t>Objelodanjivanje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podataka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transparentnost</a:t>
            </a:r>
            <a:r>
              <a:rPr lang="en-US" dirty="0">
                <a:latin typeface="Constantia" charset="0"/>
              </a:rPr>
              <a:t>;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VI)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odbora</a:t>
            </a:r>
            <a:r>
              <a:rPr lang="en-US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55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tantia" charset="0"/>
              </a:rPr>
              <a:t>Profesionalizacija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menadžmenta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Odvajanje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vlasništva</a:t>
            </a:r>
            <a:r>
              <a:rPr lang="en-US" dirty="0">
                <a:latin typeface="Constantia" charset="0"/>
              </a:rPr>
              <a:t> od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 </a:t>
            </a:r>
          </a:p>
          <a:p>
            <a:r>
              <a:rPr lang="en-US" dirty="0" err="1">
                <a:latin typeface="Constantia" charset="0"/>
              </a:rPr>
              <a:t>Akcionarsko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društvo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Porodična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7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Dobro korporativno upravljanje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63775" y="2540256"/>
            <a:ext cx="7662864" cy="408649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tantia" charset="0"/>
              </a:rPr>
              <a:t>Privlačenje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investicija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Povjerenje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investorora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Jeftiniji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kapital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ugleda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Smanjenje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rizika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poslovanja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Sprečavanje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skandala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konkurentnost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profitabilnost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Izbjegavanje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krivične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odgovornosti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prevara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istraga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tužbi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Teorije KU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onstantia" charset="0"/>
              </a:rPr>
              <a:t>Agencijska teorija, </a:t>
            </a:r>
          </a:p>
          <a:p>
            <a:r>
              <a:rPr lang="en-US" b="1">
                <a:latin typeface="Constantia" charset="0"/>
              </a:rPr>
              <a:t>Teorija uslužnosti, </a:t>
            </a:r>
          </a:p>
          <a:p>
            <a:r>
              <a:rPr lang="en-US" b="1">
                <a:latin typeface="Constantia" charset="0"/>
              </a:rPr>
              <a:t>Teorija zainteresovanih strana, </a:t>
            </a:r>
          </a:p>
          <a:p>
            <a:r>
              <a:rPr lang="en-US">
                <a:latin typeface="Constantia" charset="0"/>
              </a:rPr>
              <a:t>Teorija klasne dominacije, </a:t>
            </a:r>
          </a:p>
          <a:p>
            <a:r>
              <a:rPr lang="en-US">
                <a:latin typeface="Constantia" charset="0"/>
              </a:rPr>
              <a:t>Teorija menadžerske dominacije, </a:t>
            </a:r>
          </a:p>
          <a:p>
            <a:r>
              <a:rPr lang="en-US">
                <a:latin typeface="Constantia" charset="0"/>
              </a:rPr>
              <a:t>Teorija transakcijskih troškova, i </a:t>
            </a:r>
          </a:p>
          <a:p>
            <a:r>
              <a:rPr lang="en-US">
                <a:latin typeface="Constantia" charset="0"/>
              </a:rPr>
              <a:t>Teorija zavisnosti od resursa. 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5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Agencijska teorija identifikuje agencijski odnos kao ugovor u kome jedna strana, </a:t>
            </a:r>
            <a:r>
              <a:rPr lang="en-US" b="1" u="sng">
                <a:latin typeface="Constantia" charset="0"/>
              </a:rPr>
              <a:t>principal</a:t>
            </a:r>
            <a:r>
              <a:rPr lang="en-US">
                <a:latin typeface="Constantia" charset="0"/>
              </a:rPr>
              <a:t>, delegira određeni posao drugoj strani, </a:t>
            </a:r>
            <a:r>
              <a:rPr lang="en-US" b="1" u="sng">
                <a:latin typeface="Constantia" charset="0"/>
              </a:rPr>
              <a:t>agent</a:t>
            </a:r>
            <a:r>
              <a:rPr lang="en-US">
                <a:latin typeface="Constantia" charset="0"/>
              </a:rPr>
              <a:t>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U kontekstu korporacije vlasnik je principal, a direktor je agent. 	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1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Times New Roman" charset="0"/>
              </a:rPr>
              <a:t>Agencijska teorija je definisana kao </a:t>
            </a:r>
            <a:r>
              <a:rPr lang="vi-VN" i="1" dirty="0">
                <a:latin typeface="Times New Roman" charset="0"/>
              </a:rPr>
              <a:t>„odnos između principal, kao što su akcionari i agenti kao što su rukovodioci i menadžeri preduzeća“. </a:t>
            </a:r>
            <a:endParaRPr lang="en-US" i="1" dirty="0">
              <a:latin typeface="Constantia" charset="0"/>
            </a:endParaRPr>
          </a:p>
          <a:p>
            <a:endParaRPr lang="en-US" i="1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Principal-agent </a:t>
            </a:r>
            <a:r>
              <a:rPr lang="en-US" dirty="0" err="1">
                <a:latin typeface="Constantia" charset="0"/>
              </a:rPr>
              <a:t>odnos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znači</a:t>
            </a:r>
            <a:r>
              <a:rPr lang="en-US" dirty="0">
                <a:latin typeface="Constantia" charset="0"/>
              </a:rPr>
              <a:t> da principal (</a:t>
            </a:r>
            <a:r>
              <a:rPr lang="en-US" dirty="0" err="1">
                <a:latin typeface="Constantia" charset="0"/>
              </a:rPr>
              <a:t>akcionar</a:t>
            </a:r>
            <a:r>
              <a:rPr lang="en-US" dirty="0">
                <a:latin typeface="Constantia" charset="0"/>
              </a:rPr>
              <a:t>) </a:t>
            </a:r>
            <a:r>
              <a:rPr lang="en-US" dirty="0" err="1">
                <a:latin typeface="Constantia" charset="0"/>
              </a:rPr>
              <a:t>delegira</a:t>
            </a:r>
            <a:r>
              <a:rPr lang="en-US" dirty="0">
                <a:latin typeface="Constantia" charset="0"/>
              </a:rPr>
              <a:t> rad </a:t>
            </a:r>
            <a:r>
              <a:rPr lang="en-US" dirty="0" err="1">
                <a:latin typeface="Constantia" charset="0"/>
              </a:rPr>
              <a:t>ili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vođenje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agentu</a:t>
            </a:r>
            <a:r>
              <a:rPr lang="en-US" dirty="0">
                <a:latin typeface="Constantia" charset="0"/>
              </a:rPr>
              <a:t> (</a:t>
            </a:r>
            <a:r>
              <a:rPr lang="en-US" dirty="0" err="1">
                <a:latin typeface="Constantia" charset="0"/>
              </a:rPr>
              <a:t>direktoru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menadžeru</a:t>
            </a:r>
            <a:r>
              <a:rPr lang="en-US" dirty="0">
                <a:latin typeface="Constantia" charset="0"/>
              </a:rPr>
              <a:t>), </a:t>
            </a:r>
            <a:r>
              <a:rPr lang="en-US" dirty="0" err="1">
                <a:latin typeface="Constantia" charset="0"/>
              </a:rPr>
              <a:t>koji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obavlja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taj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posao</a:t>
            </a:r>
            <a:r>
              <a:rPr lang="en-US" dirty="0">
                <a:latin typeface="Constantia" charset="0"/>
              </a:rPr>
              <a:t> u </a:t>
            </a:r>
            <a:r>
              <a:rPr lang="en-US" dirty="0" err="1">
                <a:latin typeface="Constantia" charset="0"/>
              </a:rPr>
              <a:t>ime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nalogodavca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ili</a:t>
            </a:r>
            <a:r>
              <a:rPr lang="en-US" dirty="0">
                <a:latin typeface="Constantia" charset="0"/>
              </a:rPr>
              <a:t> principal.</a:t>
            </a:r>
          </a:p>
        </p:txBody>
      </p:sp>
    </p:spTree>
    <p:extLst>
      <p:ext uri="{BB962C8B-B14F-4D97-AF65-F5344CB8AC3E}">
        <p14:creationId xmlns:p14="http://schemas.microsoft.com/office/powerpoint/2010/main" val="42049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Agencijski problem </a:t>
            </a:r>
          </a:p>
          <a:p>
            <a:pPr lvl="1"/>
            <a:r>
              <a:rPr lang="en-US">
                <a:latin typeface="Constantia" charset="0"/>
              </a:rPr>
              <a:t>od direktora u akcionarskim društvima ne može očekivati da će biti oprezni s novcem drugih ljudi kao što su sa svojim vlastitim. </a:t>
            </a:r>
          </a:p>
          <a:p>
            <a:pPr lvl="1"/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Agenti neće uvijek raditi u skldu sa interesima pricipla.</a:t>
            </a:r>
          </a:p>
        </p:txBody>
      </p:sp>
    </p:spTree>
    <p:extLst>
      <p:ext uri="{BB962C8B-B14F-4D97-AF65-F5344CB8AC3E}">
        <p14:creationId xmlns:p14="http://schemas.microsoft.com/office/powerpoint/2010/main" val="343529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Model agencijske teorije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1936751" y="2214563"/>
          <a:ext cx="8302625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5446887" imgH="2386785" progId="Visio.Drawing.11">
                  <p:embed/>
                </p:oleObj>
              </mc:Choice>
              <mc:Fallback>
                <p:oleObj name="Visio" r:id="rId3" imgW="5446887" imgH="2386785" progId="Visio.Drawing.11">
                  <p:embed/>
                  <p:pic>
                    <p:nvPicPr>
                      <p:cNvPr id="30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1" y="2214563"/>
                        <a:ext cx="8302625" cy="364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894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>
                <a:latin typeface="Calibri" charset="0"/>
              </a:rPr>
              <a:t>Odnos principal-agent bazirano na Agencijskoj teoriji</a:t>
            </a:r>
            <a:endParaRPr lang="en-US" sz="4000">
              <a:latin typeface="Calibri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24064" y="2447920"/>
          <a:ext cx="8283575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4993655" imgH="2367596" progId="Visio.Drawing.11">
                  <p:embed/>
                </p:oleObj>
              </mc:Choice>
              <mc:Fallback>
                <p:oleObj name="Visio" r:id="rId3" imgW="4993655" imgH="2367596" progId="Visio.Drawing.11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447920"/>
                        <a:ext cx="8283575" cy="392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79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Agencijska teorija razmatra dva problema koji se pojavljuju u  odnosu principal-agent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poteškoće ili troškovi koji su uključeni u praćenje principal-agent ponašanja i uobičajnih radnji</a:t>
            </a:r>
          </a:p>
          <a:p>
            <a:pPr lvl="1"/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različite preferencije u vezi interakcije između principala i agenta, zbog njihovih različitih stavova prema riziku</a:t>
            </a:r>
          </a:p>
        </p:txBody>
      </p:sp>
    </p:spTree>
    <p:extLst>
      <p:ext uri="{BB962C8B-B14F-4D97-AF65-F5344CB8AC3E}">
        <p14:creationId xmlns:p14="http://schemas.microsoft.com/office/powerpoint/2010/main" val="1535180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Ovi problemi dovode do određene vrste troškova upravljanja, </a:t>
            </a:r>
            <a:r>
              <a:rPr lang="en-US" b="1">
                <a:latin typeface="Constantia" charset="0"/>
              </a:rPr>
              <a:t>zvanih agencijski trošak</a:t>
            </a:r>
            <a:r>
              <a:rPr lang="en-US">
                <a:latin typeface="Constantia" charset="0"/>
              </a:rPr>
              <a:t>,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Agencijski trošak nastaje tako što principal/vlasnici pokušaju da obezbijede da agenti/menadžeri djeluju u principalovu korist i interes</a:t>
            </a:r>
          </a:p>
        </p:txBody>
      </p:sp>
    </p:spTree>
    <p:extLst>
      <p:ext uri="{BB962C8B-B14F-4D97-AF65-F5344CB8AC3E}">
        <p14:creationId xmlns:p14="http://schemas.microsoft.com/office/powerpoint/2010/main" val="1377917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Da bi se prevazišlo neprijateljstvo između principal i agencija, principal:</a:t>
            </a:r>
          </a:p>
          <a:p>
            <a:pPr lvl="1"/>
            <a:r>
              <a:rPr lang="en-US">
                <a:latin typeface="Constantia" charset="0"/>
              </a:rPr>
              <a:t>Nadgleda i kontroliše gdje i kako agenti koriste njihov novac,</a:t>
            </a:r>
          </a:p>
          <a:p>
            <a:pPr lvl="1"/>
            <a:endParaRPr lang="en-US">
              <a:latin typeface="Constantia" charset="0"/>
            </a:endParaRPr>
          </a:p>
          <a:p>
            <a:pPr lvl="1">
              <a:buFont typeface="Wingdings 2" charset="0"/>
              <a:buNone/>
            </a:pPr>
            <a:r>
              <a:rPr lang="en-US">
                <a:latin typeface="Constantia" charset="0"/>
              </a:rPr>
              <a:t>I ovo kao rezultat ima određeni agencijski trošak.</a:t>
            </a:r>
          </a:p>
        </p:txBody>
      </p:sp>
    </p:spTree>
    <p:extLst>
      <p:ext uri="{BB962C8B-B14F-4D97-AF65-F5344CB8AC3E}">
        <p14:creationId xmlns:p14="http://schemas.microsoft.com/office/powerpoint/2010/main" val="64498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U </a:t>
            </a:r>
            <a:r>
              <a:rPr lang="en-US" dirty="0" err="1">
                <a:latin typeface="Constantia" charset="0"/>
              </a:rPr>
              <a:t>skladu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sa</a:t>
            </a:r>
            <a:r>
              <a:rPr lang="en-US" dirty="0">
                <a:latin typeface="Constantia" charset="0"/>
              </a:rPr>
              <a:t> Cadbury </a:t>
            </a:r>
            <a:r>
              <a:rPr lang="en-US" dirty="0" err="1">
                <a:latin typeface="Constantia" charset="0"/>
              </a:rPr>
              <a:t>izvještajem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iz</a:t>
            </a:r>
            <a:r>
              <a:rPr lang="en-US" dirty="0">
                <a:latin typeface="Constantia" charset="0"/>
              </a:rPr>
              <a:t> 1992. </a:t>
            </a:r>
            <a:r>
              <a:rPr lang="en-US" dirty="0" err="1">
                <a:latin typeface="Constantia" charset="0"/>
              </a:rPr>
              <a:t>godine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korporativno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upravljanje</a:t>
            </a:r>
            <a:r>
              <a:rPr lang="en-US" dirty="0">
                <a:latin typeface="Constantia" charset="0"/>
              </a:rPr>
              <a:t> je </a:t>
            </a:r>
            <a:r>
              <a:rPr lang="en-US" dirty="0" err="1">
                <a:latin typeface="Constantia" charset="0"/>
              </a:rPr>
              <a:t>šire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definisano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kao</a:t>
            </a:r>
            <a:r>
              <a:rPr lang="en-US" dirty="0">
                <a:latin typeface="Constantia" charset="0"/>
              </a:rPr>
              <a:t>:</a:t>
            </a:r>
          </a:p>
          <a:p>
            <a:endParaRPr lang="en-US" i="1" dirty="0">
              <a:latin typeface="Constantia" charset="0"/>
            </a:endParaRPr>
          </a:p>
          <a:p>
            <a:pPr lvl="1"/>
            <a:r>
              <a:rPr lang="en-US" i="1" dirty="0" err="1">
                <a:latin typeface="Constantia" charset="0"/>
              </a:rPr>
              <a:t>sistem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kojim</a:t>
            </a:r>
            <a:r>
              <a:rPr lang="en-US" i="1" dirty="0">
                <a:latin typeface="Constantia" charset="0"/>
              </a:rPr>
              <a:t> se </a:t>
            </a:r>
            <a:r>
              <a:rPr lang="en-US" i="1" dirty="0" err="1">
                <a:latin typeface="Constantia" charset="0"/>
              </a:rPr>
              <a:t>preduzeća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usmeravaju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i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kontrolišu</a:t>
            </a:r>
            <a:r>
              <a:rPr lang="en-US" i="1" dirty="0">
                <a:latin typeface="Constantia" charset="0"/>
              </a:rPr>
              <a:t>. 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49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Agencijski trošak je zbir:</a:t>
            </a:r>
          </a:p>
          <a:p>
            <a:pPr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Trošak praćenja i nadgledanja od strane principala,</a:t>
            </a:r>
          </a:p>
          <a:p>
            <a:r>
              <a:rPr lang="en-US">
                <a:latin typeface="Constantia" charset="0"/>
              </a:rPr>
              <a:t>Trošak vezivanja od strane agenta,</a:t>
            </a:r>
          </a:p>
          <a:p>
            <a:r>
              <a:rPr lang="en-US">
                <a:latin typeface="Constantia" charset="0"/>
              </a:rPr>
              <a:t>Preostali gubitak.</a:t>
            </a:r>
          </a:p>
          <a:p>
            <a:pPr>
              <a:buFont typeface="Wingdings 2" charset="0"/>
              <a:buNone/>
            </a:pP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37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Centrali problemi Agencijske teorije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Kako pronaći agenta koji će da djeluje u najboljem interesu principala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Agencijski problemi nastaju kada principal delegira ovlaštenja agentu, i kada dobrobit principala zavisi od odluka donešenih od strane agenta</a:t>
            </a:r>
          </a:p>
        </p:txBody>
      </p:sp>
    </p:spTree>
    <p:extLst>
      <p:ext uri="{BB962C8B-B14F-4D97-AF65-F5344CB8AC3E}">
        <p14:creationId xmlns:p14="http://schemas.microsoft.com/office/powerpoint/2010/main" val="3969771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Centrali problemi Agencijske teorije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Delegiranje prava na donošenje odluka od principala na agenta je problematično jer: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interesi principala i agenta su obično različiti;</a:t>
            </a:r>
          </a:p>
          <a:p>
            <a:pPr lvl="1"/>
            <a:r>
              <a:rPr lang="en-US">
                <a:latin typeface="Constantia" charset="0"/>
              </a:rPr>
              <a:t>principal ne može savršeno i efektivno pratiti aktivnosti agenta;</a:t>
            </a:r>
          </a:p>
          <a:p>
            <a:pPr lvl="1"/>
            <a:r>
              <a:rPr lang="en-US">
                <a:latin typeface="Constantia" charset="0"/>
              </a:rPr>
              <a:t>principal ne može savršeno i efektivno pratiti i steći  sve informacije koje su dostupne ili posjeduje agent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89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Calibri" charset="0"/>
              </a:rPr>
              <a:t>Rješenja za agencijske probleme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Usklađivanje interesa agenata sa interesima principala.</a:t>
            </a:r>
          </a:p>
          <a:p>
            <a:r>
              <a:rPr lang="en-US">
                <a:latin typeface="Constantia" charset="0"/>
              </a:rPr>
              <a:t>Ugovor koji sadrži specifikacije obaveza i dužnosti agenta.</a:t>
            </a:r>
          </a:p>
          <a:p>
            <a:r>
              <a:rPr lang="en-US">
                <a:latin typeface="Constantia" charset="0"/>
              </a:rPr>
              <a:t>Nagrade agentima, kao i prava principala da prati i nadgleda aktivnosti i performanse agenta.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Usvajanje odgovarajućih podsticajnih sistema nagrađivanja menadžera je ključ za rješenje agencijskog problema.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99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Teorija uslužnosti (Stewardship theory)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Direktori se posmatraju kao upravnici i zaštitnici imovine preduzeća i oni to čine u najboljem interesu akcionara. 	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Direktori i menadžeri često imaju interese koji su u skladu sa interesima akcionara. </a:t>
            </a:r>
          </a:p>
        </p:txBody>
      </p:sp>
    </p:spTree>
    <p:extLst>
      <p:ext uri="{BB962C8B-B14F-4D97-AF65-F5344CB8AC3E}">
        <p14:creationId xmlns:p14="http://schemas.microsoft.com/office/powerpoint/2010/main" val="2193653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alibri" charset="0"/>
              </a:rPr>
              <a:t>Teorija uslužnosti</a:t>
            </a:r>
            <a:endParaRPr lang="en-US">
              <a:latin typeface="Calibri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Kada su menadžeri duži niz godina zaposleni u preduzeću, postoji „spajanje individualnih ciljeva sa ciljevima preduzeća“.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Prema ovoj teoriji, klasična ideja korporativnog upravljanja je da menadžeri, u ime akcionara, u suštini žele obavljati posao dobro, odnosno da su dobri rukovodioci imovine preduzeća, a ne da imaju sukob interesa ili ostvaruju skrivenu dobit koja će ići na trošak akcionara.</a:t>
            </a:r>
          </a:p>
        </p:txBody>
      </p:sp>
    </p:spTree>
    <p:extLst>
      <p:ext uri="{BB962C8B-B14F-4D97-AF65-F5344CB8AC3E}">
        <p14:creationId xmlns:p14="http://schemas.microsoft.com/office/powerpoint/2010/main" val="131158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alibri" charset="0"/>
              </a:rPr>
              <a:t>Teorija uslužnosti</a:t>
            </a:r>
            <a:endParaRPr lang="en-US">
              <a:latin typeface="Calibri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Davis, Schoorman i Donaldson definišu teoriju uslužnosti „</a:t>
            </a:r>
            <a:r>
              <a:rPr lang="en-US" i="1">
                <a:latin typeface="Constantia" charset="0"/>
              </a:rPr>
              <a:t>rukovodilac štiti i maksimizira bogatstvo akcionara preduzeća kroz performanse preduzeća, jer na taj način, i rukovodilac maksimizira svoje koristi.”</a:t>
            </a:r>
          </a:p>
          <a:p>
            <a:endParaRPr lang="en-US" i="1">
              <a:latin typeface="Constantia" charset="0"/>
            </a:endParaRPr>
          </a:p>
          <a:p>
            <a:r>
              <a:rPr lang="en-US">
                <a:latin typeface="Constantia" charset="0"/>
              </a:rPr>
              <a:t>Teorija uslužnosti ukazuje na to da su rukovodioci zadovoljni i motivisani kada je organizacioni uspjeh postignut, tj. da se identifikuju sa organizacijom.</a:t>
            </a:r>
          </a:p>
        </p:txBody>
      </p:sp>
    </p:spTree>
    <p:extLst>
      <p:ext uri="{BB962C8B-B14F-4D97-AF65-F5344CB8AC3E}">
        <p14:creationId xmlns:p14="http://schemas.microsoft.com/office/powerpoint/2010/main" val="1181456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>
                <a:latin typeface="Calibri" charset="0"/>
              </a:rPr>
              <a:t>Model Teorije uslužnosti</a:t>
            </a:r>
            <a:endParaRPr lang="en-US">
              <a:latin typeface="Calibri" charset="0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024063" y="2274885"/>
          <a:ext cx="8253412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4930705" imgH="2644671" progId="Visio.Drawing.11">
                  <p:embed/>
                </p:oleObj>
              </mc:Choice>
              <mc:Fallback>
                <p:oleObj name="Visio" r:id="rId3" imgW="4930705" imgH="2644671" progId="Visio.Drawing.11">
                  <p:embed/>
                  <p:pic>
                    <p:nvPicPr>
                      <p:cNvPr id="51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274885"/>
                        <a:ext cx="8253412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383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Teorija zainteresovanih strana uzima u razmatranje različite interesne grupe prije nego što se fokusira jedino na akcionare.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Interesne grupe u preduzeću se definišu kao „</a:t>
            </a:r>
            <a:r>
              <a:rPr lang="en-US" i="1">
                <a:latin typeface="Constantia" charset="0"/>
              </a:rPr>
              <a:t>bilo koje grupe ili pojedinci koji mogu uticati ili utiču na ostvarenje ciljeva preduzeća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Menadžeri u teoriji zainteresovanih strana  imaju zadatak uravnotežiti interese akcionara ili principala sa višestrukim interesima ostalih zainteresovanih strana</a:t>
            </a:r>
          </a:p>
        </p:txBody>
      </p:sp>
    </p:spTree>
    <p:extLst>
      <p:ext uri="{BB962C8B-B14F-4D97-AF65-F5344CB8AC3E}">
        <p14:creationId xmlns:p14="http://schemas.microsoft.com/office/powerpoint/2010/main" val="38572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latin typeface="Times New Roman" charset="0"/>
              </a:rPr>
              <a:t>OECD Principi korporativnog upravljanja tako</a:t>
            </a:r>
            <a:r>
              <a:rPr lang="en-US">
                <a:latin typeface="Constantia" charset="0"/>
              </a:rPr>
              <a:t>đ</a:t>
            </a:r>
            <a:r>
              <a:rPr lang="vi-VN">
                <a:latin typeface="Times New Roman" charset="0"/>
              </a:rPr>
              <a:t>e daju definiciju korporativnog upravljanja prema kojima </a:t>
            </a:r>
            <a:r>
              <a:rPr lang="vi-VN" i="1">
                <a:latin typeface="Times New Roman" charset="0"/>
              </a:rPr>
              <a:t>„Korporativno upravljanje obuhvata </a:t>
            </a:r>
            <a:r>
              <a:rPr lang="vi-VN" b="1" i="1" u="sng">
                <a:solidFill>
                  <a:srgbClr val="FF0000"/>
                </a:solidFill>
                <a:latin typeface="Times New Roman" charset="0"/>
              </a:rPr>
              <a:t>skup odnosa </a:t>
            </a:r>
            <a:r>
              <a:rPr lang="vi-VN" b="1" i="1">
                <a:latin typeface="Times New Roman" charset="0"/>
              </a:rPr>
              <a:t>između uprave preduzeća</a:t>
            </a:r>
            <a:r>
              <a:rPr lang="vi-VN" i="1">
                <a:latin typeface="Times New Roman" charset="0"/>
              </a:rPr>
              <a:t>, njenog </a:t>
            </a:r>
            <a:r>
              <a:rPr lang="vi-VN" b="1" i="1">
                <a:latin typeface="Times New Roman" charset="0"/>
              </a:rPr>
              <a:t>upravnog odbora</a:t>
            </a:r>
            <a:r>
              <a:rPr lang="vi-VN" i="1">
                <a:latin typeface="Times New Roman" charset="0"/>
              </a:rPr>
              <a:t>, njenih </a:t>
            </a:r>
            <a:r>
              <a:rPr lang="vi-VN" b="1" i="1">
                <a:latin typeface="Times New Roman" charset="0"/>
              </a:rPr>
              <a:t>akcionara i drugih zainteresovanih strana</a:t>
            </a:r>
            <a:r>
              <a:rPr lang="vi-VN" i="1">
                <a:latin typeface="Times New Roman" charset="0"/>
              </a:rPr>
              <a:t>. Korporativno upravljanje takođe obezbeđuje strukturu putem koje se određuju ciljevi preduzeća, kao i sredstva postizanja tih ciljeva i praćenje rezultata“. 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92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>
                <a:latin typeface="Calibri" charset="0"/>
              </a:rPr>
              <a:t>Model Teorije zainteresovanih strana</a:t>
            </a:r>
            <a:endParaRPr lang="en-US" sz="4000">
              <a:latin typeface="Calibri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024064" y="2081210"/>
          <a:ext cx="8072437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3706802" imgH="2158797" progId="Visio.Drawing.11">
                  <p:embed/>
                </p:oleObj>
              </mc:Choice>
              <mc:Fallback>
                <p:oleObj name="Visio" r:id="rId3" imgW="3706802" imgH="2158797" progId="Visio.Drawing.11">
                  <p:embed/>
                  <p:pic>
                    <p:nvPicPr>
                      <p:cNvPr id="61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081210"/>
                        <a:ext cx="8072437" cy="469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054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Prema ovom modelu sve osobe ili grupe sa legitimnim interesima učestvuju u preduzeću kako bi ostvarili koristi i ne smije biti prioriteta interesa i koristi jedne grupe u odnosu na drugu.</a:t>
            </a:r>
          </a:p>
        </p:txBody>
      </p:sp>
    </p:spTree>
    <p:extLst>
      <p:ext uri="{BB962C8B-B14F-4D97-AF65-F5344CB8AC3E}">
        <p14:creationId xmlns:p14="http://schemas.microsoft.com/office/powerpoint/2010/main" val="1764259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KORPORATIVNA DRUŠTVENA ODGOVORNOST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303339-A759-94E5-C54F-09FA3C02B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Korporativna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Koncept</a:t>
            </a:r>
            <a:r>
              <a:rPr lang="en-US" dirty="0"/>
              <a:t> „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“ (Corporate social responsibility– CSR)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„</a:t>
            </a:r>
            <a:r>
              <a:rPr lang="en-US" dirty="0" err="1"/>
              <a:t>meku</a:t>
            </a:r>
            <a:r>
              <a:rPr lang="en-US" dirty="0"/>
              <a:t>“, </a:t>
            </a:r>
            <a:r>
              <a:rPr lang="en-US" dirty="0" err="1"/>
              <a:t>dobrovoljnu</a:t>
            </a:r>
            <a:r>
              <a:rPr lang="en-US" dirty="0"/>
              <a:t> </a:t>
            </a:r>
            <a:r>
              <a:rPr lang="en-US" dirty="0" err="1"/>
              <a:t>samoregulaciju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uvode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popravile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odnositi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snagu</a:t>
            </a:r>
            <a:r>
              <a:rPr lang="en-US" dirty="0"/>
              <a:t>,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8765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Dimenzije</a:t>
            </a:r>
            <a:r>
              <a:rPr lang="en-US" dirty="0"/>
              <a:t> KDO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Ekonomska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Socijalna</a:t>
            </a:r>
            <a:r>
              <a:rPr lang="en-US" dirty="0"/>
              <a:t>/</a:t>
            </a:r>
            <a:r>
              <a:rPr lang="en-US" dirty="0" err="1"/>
              <a:t>Društvena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Ekološka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0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Korporativna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Komisija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(2002) u </a:t>
            </a:r>
            <a:r>
              <a:rPr lang="en-US" dirty="0" err="1"/>
              <a:t>knjizi</a:t>
            </a:r>
            <a:r>
              <a:rPr lang="en-US" dirty="0"/>
              <a:t>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Dalsruda</a:t>
            </a:r>
            <a:r>
              <a:rPr lang="en-US" dirty="0"/>
              <a:t> (</a:t>
            </a:r>
            <a:r>
              <a:rPr lang="en-US" dirty="0" err="1"/>
              <a:t>Dahlsrud</a:t>
            </a:r>
            <a:r>
              <a:rPr lang="en-US" dirty="0"/>
              <a:t> 2006) </a:t>
            </a:r>
            <a:r>
              <a:rPr lang="en-US" dirty="0" err="1"/>
              <a:t>predlaže</a:t>
            </a:r>
            <a:r>
              <a:rPr lang="en-US" dirty="0"/>
              <a:t> </a:t>
            </a:r>
            <a:r>
              <a:rPr lang="en-US" dirty="0" err="1"/>
              <a:t>sledeću</a:t>
            </a:r>
            <a:r>
              <a:rPr lang="en-US" dirty="0"/>
              <a:t> </a:t>
            </a:r>
            <a:r>
              <a:rPr lang="en-US" dirty="0" err="1"/>
              <a:t>opštu</a:t>
            </a:r>
            <a:r>
              <a:rPr lang="en-US" dirty="0"/>
              <a:t> </a:t>
            </a:r>
            <a:r>
              <a:rPr lang="en-US" dirty="0" err="1"/>
              <a:t>definiciju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„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tiče</a:t>
            </a:r>
            <a:r>
              <a:rPr lang="en-US" dirty="0"/>
              <a:t> se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preduzimanja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prevazilaze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obaveze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/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rezimiraju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tiču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okoline</a:t>
            </a:r>
            <a:r>
              <a:rPr lang="en-US" dirty="0"/>
              <a:t> – </a:t>
            </a:r>
            <a:r>
              <a:rPr lang="en-US" dirty="0" err="1"/>
              <a:t>društveno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u </a:t>
            </a:r>
            <a:r>
              <a:rPr lang="en-US" dirty="0" err="1"/>
              <a:t>celini</a:t>
            </a:r>
            <a:r>
              <a:rPr lang="en-US" dirty="0"/>
              <a:t> a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nazvati</a:t>
            </a:r>
            <a:r>
              <a:rPr lang="en-US" dirty="0"/>
              <a:t> </a:t>
            </a:r>
            <a:r>
              <a:rPr lang="en-US" dirty="0" err="1"/>
              <a:t>pristupom</a:t>
            </a:r>
            <a:r>
              <a:rPr lang="en-US" dirty="0"/>
              <a:t> tri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: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ekonomske</a:t>
            </a:r>
            <a:r>
              <a:rPr lang="en-US" dirty="0"/>
              <a:t>,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ekološke</a:t>
            </a:r>
            <a:r>
              <a:rPr lang="en-US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810218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Tipovi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Ričardu</a:t>
            </a:r>
            <a:r>
              <a:rPr lang="en-US" dirty="0"/>
              <a:t> Di </a:t>
            </a:r>
            <a:r>
              <a:rPr lang="en-US" dirty="0" err="1"/>
              <a:t>Džordžu</a:t>
            </a:r>
            <a:endParaRPr lang="en-US" dirty="0"/>
          </a:p>
          <a:p>
            <a:pPr lvl="1"/>
            <a:r>
              <a:rPr lang="en-US" b="1" dirty="0" err="1"/>
              <a:t>Poslovna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porijeklo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od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formirana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 </a:t>
            </a:r>
            <a:r>
              <a:rPr lang="en-US" dirty="0" err="1"/>
              <a:t>interesa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njeni</a:t>
            </a:r>
            <a:r>
              <a:rPr lang="en-US" dirty="0"/>
              <a:t> </a:t>
            </a:r>
            <a:r>
              <a:rPr lang="en-US" dirty="0" err="1"/>
              <a:t>vlasnici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zaposleni</a:t>
            </a:r>
            <a:endParaRPr lang="en-US" dirty="0"/>
          </a:p>
          <a:p>
            <a:pPr lvl="1"/>
            <a:r>
              <a:rPr lang="en-US" b="1" dirty="0" err="1"/>
              <a:t>Moralna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proizilazi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morala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moralnih</a:t>
            </a:r>
            <a:r>
              <a:rPr lang="en-US" dirty="0"/>
              <a:t> </a:t>
            </a:r>
            <a:r>
              <a:rPr lang="en-US" dirty="0" err="1"/>
              <a:t>normi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Pravna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zadovoljavanje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duštvenih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u </a:t>
            </a:r>
            <a:r>
              <a:rPr lang="en-US" dirty="0" err="1"/>
              <a:t>pravnoj</a:t>
            </a:r>
            <a:r>
              <a:rPr lang="en-US" dirty="0"/>
              <a:t> </a:t>
            </a:r>
            <a:r>
              <a:rPr lang="en-US" dirty="0" err="1"/>
              <a:t>regulativi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Društvena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počiva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moralnoj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polazi</a:t>
            </a:r>
            <a:r>
              <a:rPr lang="en-US" dirty="0"/>
              <a:t> od </a:t>
            </a:r>
            <a:r>
              <a:rPr lang="en-US" dirty="0" err="1"/>
              <a:t>moralnih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 da </a:t>
            </a:r>
            <a:r>
              <a:rPr lang="en-US" u="sng" dirty="0"/>
              <a:t>se </a:t>
            </a:r>
            <a:r>
              <a:rPr lang="en-US" u="sng" dirty="0" err="1"/>
              <a:t>čini</a:t>
            </a:r>
            <a:r>
              <a:rPr lang="en-US" u="sng" dirty="0"/>
              <a:t> dobro, </a:t>
            </a:r>
            <a:r>
              <a:rPr lang="en-US" u="sng" dirty="0" err="1"/>
              <a:t>odnosno</a:t>
            </a:r>
            <a:r>
              <a:rPr lang="en-US" u="sng" dirty="0"/>
              <a:t> da se ne </a:t>
            </a:r>
            <a:r>
              <a:rPr lang="en-US" u="sng" dirty="0" err="1"/>
              <a:t>nanosi</a:t>
            </a:r>
            <a:r>
              <a:rPr lang="en-US" u="sng" dirty="0"/>
              <a:t> </a:t>
            </a:r>
            <a:r>
              <a:rPr lang="en-US" u="sng" dirty="0" err="1"/>
              <a:t>zlo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da se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traži</a:t>
            </a:r>
            <a:r>
              <a:rPr lang="en-US" dirty="0"/>
              <a:t> od </a:t>
            </a:r>
            <a:r>
              <a:rPr lang="en-US" dirty="0" err="1"/>
              <a:t>firme</a:t>
            </a:r>
            <a:r>
              <a:rPr lang="en-US" dirty="0"/>
              <a:t>,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opštim</a:t>
            </a:r>
            <a:r>
              <a:rPr lang="en-US" dirty="0"/>
              <a:t> </a:t>
            </a:r>
            <a:r>
              <a:rPr lang="en-US" dirty="0" err="1"/>
              <a:t>moralnim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,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društvenim</a:t>
            </a:r>
            <a:r>
              <a:rPr lang="en-US" dirty="0"/>
              <a:t> </a:t>
            </a:r>
            <a:r>
              <a:rPr lang="en-US" dirty="0" err="1"/>
              <a:t>odgovornostima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403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Globalizacija</a:t>
            </a:r>
            <a:r>
              <a:rPr lang="en-US" dirty="0"/>
              <a:t> </a:t>
            </a:r>
            <a:r>
              <a:rPr lang="en-US" dirty="0" err="1"/>
              <a:t>svjetske</a:t>
            </a:r>
            <a:r>
              <a:rPr lang="en-US" dirty="0"/>
              <a:t> </a:t>
            </a:r>
            <a:r>
              <a:rPr lang="en-US" dirty="0" err="1"/>
              <a:t>privrede</a:t>
            </a:r>
            <a:r>
              <a:rPr lang="en-US" dirty="0"/>
              <a:t>, </a:t>
            </a:r>
            <a:r>
              <a:rPr lang="en-US" dirty="0" err="1"/>
              <a:t>liberalizacija</a:t>
            </a:r>
            <a:r>
              <a:rPr lang="en-US" dirty="0"/>
              <a:t> </a:t>
            </a:r>
            <a:r>
              <a:rPr lang="en-US" dirty="0" err="1"/>
              <a:t>svjetske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integracije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međunarodnom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, </a:t>
            </a:r>
            <a:r>
              <a:rPr lang="en-US" dirty="0" err="1"/>
              <a:t>omogućavaju</a:t>
            </a:r>
            <a:r>
              <a:rPr lang="en-US" dirty="0"/>
              <a:t> </a:t>
            </a:r>
            <a:r>
              <a:rPr lang="en-US" dirty="0" err="1"/>
              <a:t>brojnim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nedostupnim</a:t>
            </a:r>
            <a:r>
              <a:rPr lang="en-US" dirty="0"/>
              <a:t> </a:t>
            </a:r>
            <a:r>
              <a:rPr lang="en-US" dirty="0" err="1"/>
              <a:t>tržištima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globalizovanoj</a:t>
            </a:r>
            <a:r>
              <a:rPr lang="en-US" dirty="0"/>
              <a:t> </a:t>
            </a:r>
            <a:r>
              <a:rPr lang="en-US" dirty="0" err="1"/>
              <a:t>ekonomiji</a:t>
            </a:r>
            <a:r>
              <a:rPr lang="en-US" dirty="0"/>
              <a:t> </a:t>
            </a:r>
            <a:r>
              <a:rPr lang="en-US" dirty="0" err="1"/>
              <a:t>korporativni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kontinuirano</a:t>
            </a:r>
            <a:r>
              <a:rPr lang="en-US" dirty="0"/>
              <a:t> </a:t>
            </a:r>
            <a:r>
              <a:rPr lang="en-US" dirty="0" err="1"/>
              <a:t>stiče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moć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komercijalnu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sferu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585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bio je </a:t>
            </a:r>
            <a:r>
              <a:rPr lang="en-US" dirty="0" err="1"/>
              <a:t>povod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iniciranje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rasprava</a:t>
            </a:r>
            <a:r>
              <a:rPr lang="en-US" dirty="0"/>
              <a:t> o </a:t>
            </a:r>
            <a:r>
              <a:rPr lang="en-US" dirty="0" err="1"/>
              <a:t>važnosti</a:t>
            </a:r>
            <a:r>
              <a:rPr lang="en-US" dirty="0"/>
              <a:t> </a:t>
            </a:r>
            <a:r>
              <a:rPr lang="en-US" dirty="0" err="1"/>
              <a:t>biznisa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aktera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, a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akcenat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ulozi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, </a:t>
            </a:r>
            <a:r>
              <a:rPr lang="en-US" dirty="0" err="1"/>
              <a:t>internacionalnih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multinacionalnih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Rezultat</a:t>
            </a:r>
            <a:r>
              <a:rPr lang="en-US" dirty="0"/>
              <a:t> toga je </a:t>
            </a:r>
            <a:r>
              <a:rPr lang="en-US" dirty="0" err="1"/>
              <a:t>povećani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rastuće</a:t>
            </a:r>
            <a:r>
              <a:rPr lang="en-US" dirty="0"/>
              <a:t> </a:t>
            </a:r>
            <a:r>
              <a:rPr lang="en-US" dirty="0" err="1"/>
              <a:t>interesovanje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transparentnosti</a:t>
            </a:r>
            <a:r>
              <a:rPr lang="en-US" dirty="0"/>
              <a:t> </a:t>
            </a:r>
            <a:r>
              <a:rPr lang="en-US" dirty="0" err="1"/>
              <a:t>poslovanja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14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Pristup</a:t>
            </a:r>
            <a:r>
              <a:rPr lang="en-US" dirty="0"/>
              <a:t> KDO se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mijenjao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prilagođavao</a:t>
            </a:r>
            <a:r>
              <a:rPr lang="en-US" dirty="0"/>
              <a:t> </a:t>
            </a:r>
            <a:r>
              <a:rPr lang="en-US" dirty="0" err="1"/>
              <a:t>aktuelnom</a:t>
            </a:r>
            <a:r>
              <a:rPr lang="en-US" dirty="0"/>
              <a:t> </a:t>
            </a:r>
            <a:r>
              <a:rPr lang="en-US" dirty="0" err="1"/>
              <a:t>društvenom</a:t>
            </a:r>
            <a:r>
              <a:rPr lang="en-US" dirty="0"/>
              <a:t> </a:t>
            </a:r>
            <a:r>
              <a:rPr lang="en-US" dirty="0" err="1"/>
              <a:t>trenutku</a:t>
            </a:r>
            <a:endParaRPr lang="en-US" dirty="0"/>
          </a:p>
          <a:p>
            <a:endParaRPr lang="en-US" dirty="0"/>
          </a:p>
          <a:p>
            <a:r>
              <a:rPr lang="en-US" dirty="0"/>
              <a:t>Danas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postalo</a:t>
            </a:r>
            <a:r>
              <a:rPr lang="en-US" dirty="0"/>
              <a:t> </a:t>
            </a:r>
            <a:r>
              <a:rPr lang="en-US" dirty="0" err="1"/>
              <a:t>ključna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zaokuplja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Rezultat</a:t>
            </a:r>
            <a:r>
              <a:rPr lang="en-US" dirty="0"/>
              <a:t> toga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u </a:t>
            </a:r>
            <a:r>
              <a:rPr lang="en-US" dirty="0" err="1"/>
              <a:t>činjenici</a:t>
            </a:r>
            <a:r>
              <a:rPr lang="en-US" dirty="0"/>
              <a:t> da se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 ne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o </a:t>
            </a:r>
            <a:r>
              <a:rPr lang="en-US" dirty="0" err="1"/>
              <a:t>očekivanim</a:t>
            </a:r>
            <a:r>
              <a:rPr lang="en-US" dirty="0"/>
              <a:t> </a:t>
            </a:r>
            <a:r>
              <a:rPr lang="en-US" dirty="0" err="1"/>
              <a:t>ekonomskim</a:t>
            </a:r>
            <a:r>
              <a:rPr lang="en-US" dirty="0"/>
              <a:t> </a:t>
            </a:r>
            <a:r>
              <a:rPr lang="en-US" dirty="0" err="1"/>
              <a:t>efektima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uticaju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41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Times New Roman" charset="0"/>
              </a:rPr>
              <a:t>Ta</a:t>
            </a:r>
            <a:r>
              <a:rPr lang="en-US" dirty="0" err="1">
                <a:latin typeface="Constantia" charset="0"/>
              </a:rPr>
              <a:t>č</a:t>
            </a:r>
            <a:r>
              <a:rPr lang="vi-VN" dirty="0">
                <a:latin typeface="Times New Roman" charset="0"/>
              </a:rPr>
              <a:t>nije re</a:t>
            </a:r>
            <a:r>
              <a:rPr lang="en-US" dirty="0" err="1">
                <a:latin typeface="Constantia" charset="0"/>
              </a:rPr>
              <a:t>če</a:t>
            </a:r>
            <a:r>
              <a:rPr lang="vi-VN" dirty="0">
                <a:latin typeface="Times New Roman" charset="0"/>
              </a:rPr>
              <a:t>no, to je okvir kojim se interesi razli</a:t>
            </a:r>
            <a:r>
              <a:rPr lang="en-US" dirty="0" err="1">
                <a:latin typeface="Constantia" charset="0"/>
              </a:rPr>
              <a:t>č</a:t>
            </a:r>
            <a:r>
              <a:rPr lang="vi-VN" dirty="0">
                <a:latin typeface="Times New Roman" charset="0"/>
              </a:rPr>
              <a:t>itih interesnih strana uravnotežavaju, ili, kako International Financial Organization (IFC) navodi, „</a:t>
            </a:r>
            <a:r>
              <a:rPr lang="vi-VN" i="1" dirty="0">
                <a:latin typeface="Times New Roman" charset="0"/>
              </a:rPr>
              <a:t>odnosi između menadžmenta, upravnog odbora, kontrolnih akcionara, manjinskih akcionara i drugih zainteresovanih strana“. 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71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prepoznatljiv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konkurentan</a:t>
            </a:r>
            <a:r>
              <a:rPr lang="en-US" dirty="0"/>
              <a:t> u </a:t>
            </a:r>
            <a:r>
              <a:rPr lang="en-US" dirty="0" err="1"/>
              <a:t>današnjem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KDO je </a:t>
            </a:r>
            <a:r>
              <a:rPr lang="en-US" dirty="0" err="1"/>
              <a:t>prepoznata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bitan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konkurentsku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preduzeća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29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4072"/>
            <a:ext cx="8596668" cy="1320800"/>
          </a:xfrm>
        </p:spPr>
        <p:txBody>
          <a:bodyPr/>
          <a:lstStyle/>
          <a:p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(</a:t>
            </a:r>
            <a:r>
              <a:rPr lang="it-IT" dirty="0" err="1"/>
              <a:t>Kerol</a:t>
            </a:r>
            <a:r>
              <a:rPr lang="it-IT" dirty="0"/>
              <a:t> 1979)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557747"/>
            <a:ext cx="7207709" cy="5213613"/>
          </a:xfrm>
        </p:spPr>
      </p:pic>
    </p:spTree>
    <p:extLst>
      <p:ext uri="{BB962C8B-B14F-4D97-AF65-F5344CB8AC3E}">
        <p14:creationId xmlns:p14="http://schemas.microsoft.com/office/powerpoint/2010/main" val="530598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Važnost</a:t>
            </a:r>
            <a:r>
              <a:rPr lang="en-US" dirty="0"/>
              <a:t> KDO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Peach’s pond model (1987)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263602" y="2398643"/>
            <a:ext cx="7010400" cy="414130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482802" y="3339548"/>
            <a:ext cx="48768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4397202" y="3949148"/>
            <a:ext cx="3124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pPr algn="ctr"/>
            <a:r>
              <a:rPr lang="en-US" altLang="en-US" sz="1600" b="1" dirty="0" err="1"/>
              <a:t>Nivo</a:t>
            </a:r>
            <a:r>
              <a:rPr lang="en-US" altLang="en-US" sz="1600" b="1" dirty="0"/>
              <a:t> 1: </a:t>
            </a:r>
            <a:r>
              <a:rPr lang="en-US" altLang="en-US" sz="1600" b="1" dirty="0" err="1"/>
              <a:t>Osnovni</a:t>
            </a:r>
            <a:endParaRPr lang="en-US" altLang="en-US" sz="1600" b="1" dirty="0"/>
          </a:p>
          <a:p>
            <a:pPr algn="ctr"/>
            <a:r>
              <a:rPr lang="en-US" altLang="en-US" sz="1600" dirty="0" err="1"/>
              <a:t>Plaćanje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poreza</a:t>
            </a:r>
            <a:endParaRPr lang="en-US" altLang="en-US" sz="1600" dirty="0"/>
          </a:p>
          <a:p>
            <a:pPr algn="ctr"/>
            <a:r>
              <a:rPr lang="en-US" altLang="en-US" sz="1600" dirty="0" err="1"/>
              <a:t>Pridržavanje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zakona</a:t>
            </a:r>
            <a:endParaRPr lang="en-US" altLang="en-US" sz="1600" dirty="0"/>
          </a:p>
          <a:p>
            <a:pPr algn="ctr"/>
            <a:r>
              <a:rPr lang="en-US" altLang="en-US" sz="1600" dirty="0" err="1"/>
              <a:t>Pošten</a:t>
            </a:r>
            <a:endParaRPr lang="en-US" altLang="en-US" sz="1600" dirty="0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854403" y="3415748"/>
            <a:ext cx="275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r>
              <a:rPr lang="en-US" altLang="en-US" sz="1400" b="1" dirty="0" err="1"/>
              <a:t>Nivo</a:t>
            </a:r>
            <a:r>
              <a:rPr lang="en-US" altLang="en-US" sz="1400" b="1" dirty="0"/>
              <a:t> 2: </a:t>
            </a:r>
            <a:r>
              <a:rPr lang="en-US" altLang="en-US" sz="1400" b="1" dirty="0" err="1"/>
              <a:t>Organizacioni</a:t>
            </a:r>
            <a:endParaRPr lang="en-US" altLang="en-US" sz="1400" b="1" dirty="0"/>
          </a:p>
          <a:p>
            <a:r>
              <a:rPr lang="en-US" altLang="en-US" sz="1400"/>
              <a:t>Minimiziranje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negativnih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efekata</a:t>
            </a:r>
            <a:endParaRPr lang="en-US" altLang="en-US" dirty="0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778203" y="5449957"/>
            <a:ext cx="2617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r>
              <a:rPr lang="en-US" altLang="en-US" sz="1400" dirty="0" err="1"/>
              <a:t>Ponašanje</a:t>
            </a:r>
            <a:r>
              <a:rPr lang="en-US" altLang="en-US" sz="1400" dirty="0"/>
              <a:t> u </a:t>
            </a:r>
            <a:r>
              <a:rPr lang="en-US" altLang="en-US" sz="1400" dirty="0" err="1"/>
              <a:t>skladu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zakonom</a:t>
            </a:r>
            <a:endParaRPr lang="en-US" altLang="en-US" dirty="0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211465" y="2600884"/>
            <a:ext cx="42428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r>
              <a:rPr lang="en-US" altLang="en-US" sz="1400" b="1" dirty="0" err="1"/>
              <a:t>Nivo</a:t>
            </a:r>
            <a:r>
              <a:rPr lang="en-US" altLang="en-US" sz="1400" b="1" dirty="0"/>
              <a:t> 3: </a:t>
            </a:r>
            <a:r>
              <a:rPr lang="en-US" altLang="en-US" sz="1400" b="1" dirty="0" err="1"/>
              <a:t>Društveni</a:t>
            </a:r>
            <a:endParaRPr lang="en-US" altLang="en-US" sz="1400" b="1" dirty="0"/>
          </a:p>
          <a:p>
            <a:r>
              <a:rPr lang="en-US" altLang="en-US" sz="1400" dirty="0" err="1"/>
              <a:t>Odgovornost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zdravo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društvo</a:t>
            </a:r>
            <a:endParaRPr lang="en-US" altLang="en-US" sz="1400" dirty="0"/>
          </a:p>
          <a:p>
            <a:r>
              <a:rPr lang="en-US" altLang="en-US" sz="1400" dirty="0" err="1"/>
              <a:t>Pomaganje</a:t>
            </a:r>
            <a:r>
              <a:rPr lang="en-US" altLang="en-US" sz="1400" dirty="0"/>
              <a:t> u </a:t>
            </a:r>
            <a:r>
              <a:rPr lang="en-US" altLang="en-US" sz="1400" dirty="0" err="1"/>
              <a:t>uklanjanju</a:t>
            </a:r>
            <a:r>
              <a:rPr lang="en-US" altLang="en-US" sz="1400" dirty="0"/>
              <a:t>/</a:t>
            </a:r>
            <a:r>
              <a:rPr lang="en-US" altLang="en-US" sz="1400" dirty="0" err="1"/>
              <a:t>ublažavanju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bolesti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društva</a:t>
            </a:r>
            <a:endParaRPr lang="en-US" altLang="en-US" dirty="0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677334" y="3063872"/>
            <a:ext cx="19478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</a:defRPr>
            </a:lvl9pPr>
          </a:lstStyle>
          <a:p>
            <a:r>
              <a:rPr lang="en-GB" altLang="en-US" dirty="0" err="1"/>
              <a:t>Uticaj</a:t>
            </a:r>
            <a:r>
              <a:rPr lang="en-GB" altLang="en-US" dirty="0"/>
              <a:t> </a:t>
            </a:r>
            <a:r>
              <a:rPr lang="en-GB" altLang="en-US" dirty="0" err="1"/>
              <a:t>organizacije</a:t>
            </a:r>
            <a:r>
              <a:rPr lang="en-GB" altLang="en-US" dirty="0"/>
              <a:t> </a:t>
            </a:r>
            <a:r>
              <a:rPr lang="en-GB" altLang="en-US" dirty="0" err="1"/>
              <a:t>na</a:t>
            </a:r>
            <a:r>
              <a:rPr lang="en-GB" altLang="en-US" dirty="0"/>
              <a:t> </a:t>
            </a:r>
            <a:r>
              <a:rPr lang="en-GB" altLang="en-US" dirty="0" err="1"/>
              <a:t>životnu</a:t>
            </a:r>
            <a:r>
              <a:rPr lang="en-GB" altLang="en-US" dirty="0"/>
              <a:t> </a:t>
            </a:r>
            <a:r>
              <a:rPr lang="en-GB" altLang="en-US" dirty="0" err="1"/>
              <a:t>sredinu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1063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odogovorne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dosadašnjeg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inostranih</a:t>
            </a:r>
            <a:r>
              <a:rPr lang="en-US" dirty="0"/>
              <a:t> </a:t>
            </a:r>
            <a:r>
              <a:rPr lang="en-US" dirty="0" err="1"/>
              <a:t>multinacionalnih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, </a:t>
            </a:r>
            <a:r>
              <a:rPr lang="en-US" dirty="0" err="1"/>
              <a:t>izdvajaju</a:t>
            </a:r>
            <a:r>
              <a:rPr lang="en-US" dirty="0"/>
              <a:t> se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od </a:t>
            </a:r>
            <a:r>
              <a:rPr lang="en-US" dirty="0" err="1"/>
              <a:t>ulaganja</a:t>
            </a:r>
            <a:r>
              <a:rPr lang="en-US" dirty="0"/>
              <a:t> u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udjela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endParaRPr lang="en-US" dirty="0"/>
          </a:p>
          <a:p>
            <a:pPr lvl="1"/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brenda</a:t>
            </a:r>
            <a:endParaRPr lang="en-US" dirty="0"/>
          </a:p>
          <a:p>
            <a:pPr lvl="1"/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korporativnog</a:t>
            </a:r>
            <a:r>
              <a:rPr lang="en-US" dirty="0"/>
              <a:t> </a:t>
            </a:r>
            <a:r>
              <a:rPr lang="en-US" dirty="0" err="1"/>
              <a:t>imidža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uticaja</a:t>
            </a:r>
            <a:endParaRPr lang="en-US" dirty="0"/>
          </a:p>
          <a:p>
            <a:pPr lvl="1"/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privlačenje</a:t>
            </a:r>
            <a:r>
              <a:rPr lang="en-US" dirty="0"/>
              <a:t>, </a:t>
            </a:r>
            <a:r>
              <a:rPr lang="en-US" dirty="0" err="1"/>
              <a:t>motivisanje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zaposlenih</a:t>
            </a:r>
            <a:endParaRPr lang="en-US" dirty="0"/>
          </a:p>
          <a:p>
            <a:pPr lvl="1"/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poslovanja</a:t>
            </a:r>
            <a:endParaRPr lang="en-US" dirty="0"/>
          </a:p>
          <a:p>
            <a:pPr lvl="1"/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privlačnosti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investitore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analitičare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11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odogovorne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fondova</a:t>
            </a:r>
            <a:r>
              <a:rPr lang="en-US" dirty="0"/>
              <a:t> </a:t>
            </a:r>
            <a:r>
              <a:rPr lang="en-US" dirty="0" err="1"/>
              <a:t>integrišu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u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selektivni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investicijonu</a:t>
            </a:r>
            <a:r>
              <a:rPr lang="en-US" dirty="0"/>
              <a:t> </a:t>
            </a:r>
            <a:r>
              <a:rPr lang="en-US" dirty="0" err="1"/>
              <a:t>politiku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ulagači</a:t>
            </a:r>
            <a:r>
              <a:rPr lang="en-US" dirty="0"/>
              <a:t>,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penzionih</a:t>
            </a:r>
            <a:r>
              <a:rPr lang="en-US" dirty="0"/>
              <a:t> </a:t>
            </a:r>
            <a:r>
              <a:rPr lang="en-US" dirty="0" err="1"/>
              <a:t>fondova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obavezu</a:t>
            </a:r>
            <a:r>
              <a:rPr lang="en-US" dirty="0"/>
              <a:t> da </a:t>
            </a:r>
            <a:r>
              <a:rPr lang="en-US" dirty="0" err="1"/>
              <a:t>ulažu</a:t>
            </a:r>
            <a:r>
              <a:rPr lang="en-US" dirty="0"/>
              <a:t> u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smatraju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odgovornim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KDO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bolji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kapitalu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35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reputacija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Preduzeću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da </a:t>
            </a:r>
            <a:r>
              <a:rPr lang="en-US" dirty="0" err="1"/>
              <a:t>stekne</a:t>
            </a:r>
            <a:r>
              <a:rPr lang="en-US" dirty="0"/>
              <a:t> </a:t>
            </a:r>
            <a:r>
              <a:rPr lang="en-US" dirty="0" err="1"/>
              <a:t>pozitivnu</a:t>
            </a:r>
            <a:r>
              <a:rPr lang="en-US" dirty="0"/>
              <a:t> </a:t>
            </a:r>
            <a:r>
              <a:rPr lang="en-US" dirty="0" err="1"/>
              <a:t>reputaciju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Reputacija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ugrožena</a:t>
            </a:r>
            <a:r>
              <a:rPr lang="en-US" dirty="0"/>
              <a:t> </a:t>
            </a:r>
            <a:r>
              <a:rPr lang="en-US" dirty="0" err="1"/>
              <a:t>incidentima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skandali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nanošenje</a:t>
            </a:r>
            <a:r>
              <a:rPr lang="en-US" dirty="0"/>
              <a:t> </a:t>
            </a:r>
            <a:r>
              <a:rPr lang="en-US" dirty="0" err="1"/>
              <a:t>štete</a:t>
            </a:r>
            <a:r>
              <a:rPr lang="en-US" dirty="0"/>
              <a:t> </a:t>
            </a:r>
            <a:r>
              <a:rPr lang="en-US" dirty="0" err="1"/>
              <a:t>životnoj</a:t>
            </a:r>
            <a:r>
              <a:rPr lang="en-US" dirty="0"/>
              <a:t> </a:t>
            </a:r>
            <a:r>
              <a:rPr lang="en-US" dirty="0" err="1"/>
              <a:t>sredini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00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reputacija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Ovakvi</a:t>
            </a:r>
            <a:r>
              <a:rPr lang="en-US" dirty="0"/>
              <a:t> </a:t>
            </a:r>
            <a:r>
              <a:rPr lang="en-US" dirty="0" err="1"/>
              <a:t>događaji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privuku</a:t>
            </a:r>
            <a:r>
              <a:rPr lang="en-US" dirty="0"/>
              <a:t> </a:t>
            </a:r>
            <a:r>
              <a:rPr lang="en-US" dirty="0" err="1"/>
              <a:t>neželjnu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sudova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vlade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nevladinih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medija</a:t>
            </a:r>
            <a:endParaRPr lang="en-US" dirty="0"/>
          </a:p>
          <a:p>
            <a:pPr lvl="1"/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akcija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događaji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nanesu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štetu</a:t>
            </a:r>
            <a:r>
              <a:rPr lang="en-US" dirty="0"/>
              <a:t> </a:t>
            </a:r>
            <a:r>
              <a:rPr lang="en-US" dirty="0" err="1"/>
              <a:t>preduzeću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9340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Promocija</a:t>
            </a:r>
            <a:r>
              <a:rPr lang="en-US" dirty="0"/>
              <a:t> KDO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Adekvatna</a:t>
            </a:r>
            <a:r>
              <a:rPr lang="en-US" dirty="0"/>
              <a:t> </a:t>
            </a:r>
            <a:r>
              <a:rPr lang="en-US" dirty="0" err="1"/>
              <a:t>promocija</a:t>
            </a:r>
            <a:r>
              <a:rPr lang="en-US" dirty="0"/>
              <a:t>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morala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ponos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poslom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kvalitetnih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talenatovanih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lojalnost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intenzivniji</a:t>
            </a:r>
            <a:r>
              <a:rPr lang="en-US" dirty="0"/>
              <a:t> </a:t>
            </a:r>
            <a:r>
              <a:rPr lang="en-US" dirty="0" err="1"/>
              <a:t>angažman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kooperativnost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top </a:t>
            </a:r>
            <a:r>
              <a:rPr lang="en-US" dirty="0" err="1"/>
              <a:t>menadžmentom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886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Promocija</a:t>
            </a:r>
            <a:r>
              <a:rPr lang="en-US" dirty="0"/>
              <a:t> KDO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promoviše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KDO:</a:t>
            </a:r>
          </a:p>
          <a:p>
            <a:endParaRPr lang="en-US" dirty="0"/>
          </a:p>
          <a:p>
            <a:pPr lvl="1"/>
            <a:r>
              <a:rPr lang="en-US" dirty="0" err="1"/>
              <a:t>Izvještaji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Internet </a:t>
            </a:r>
            <a:r>
              <a:rPr lang="en-US" dirty="0" err="1"/>
              <a:t>stranica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Press </a:t>
            </a:r>
            <a:r>
              <a:rPr lang="en-US" dirty="0" err="1"/>
              <a:t>konferencije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Studije</a:t>
            </a:r>
            <a:r>
              <a:rPr lang="en-US" dirty="0"/>
              <a:t> </a:t>
            </a:r>
            <a:r>
              <a:rPr lang="en-US" dirty="0" err="1"/>
              <a:t>slučaja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Brošure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štampani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Mejling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Relevantni</a:t>
            </a:r>
            <a:r>
              <a:rPr lang="en-US" dirty="0"/>
              <a:t> </a:t>
            </a:r>
            <a:r>
              <a:rPr lang="en-US" dirty="0" err="1"/>
              <a:t>događaji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manifestacije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98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multinacionalinh</a:t>
            </a:r>
            <a:r>
              <a:rPr lang="en-US" dirty="0"/>
              <a:t> </a:t>
            </a:r>
            <a:r>
              <a:rPr lang="en-US" dirty="0" err="1"/>
              <a:t>korporacija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Svrha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je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Trka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kontinuiranim</a:t>
            </a:r>
            <a:r>
              <a:rPr lang="en-US" dirty="0"/>
              <a:t>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većine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u </a:t>
            </a:r>
            <a:r>
              <a:rPr lang="en-US" dirty="0" err="1"/>
              <a:t>svijetu</a:t>
            </a:r>
            <a:r>
              <a:rPr lang="en-US" dirty="0"/>
              <a:t>, a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multinacionalnih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, </a:t>
            </a:r>
            <a:r>
              <a:rPr lang="en-US" dirty="0" err="1"/>
              <a:t>postala</a:t>
            </a:r>
            <a:r>
              <a:rPr lang="en-US" dirty="0"/>
              <a:t> je </a:t>
            </a:r>
            <a:r>
              <a:rPr lang="en-US" dirty="0" err="1"/>
              <a:t>suprotstavljena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uže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38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63775" y="2636897"/>
            <a:ext cx="7662864" cy="4058887"/>
          </a:xfrm>
        </p:spPr>
        <p:txBody>
          <a:bodyPr>
            <a:normAutofit/>
          </a:bodyPr>
          <a:lstStyle/>
          <a:p>
            <a:r>
              <a:rPr lang="vi-VN" dirty="0">
                <a:latin typeface="Times New Roman" charset="0"/>
              </a:rPr>
              <a:t>Me</a:t>
            </a:r>
            <a:r>
              <a:rPr lang="en-US" dirty="0" err="1">
                <a:latin typeface="Constantia" charset="0"/>
              </a:rPr>
              <a:t>đ</a:t>
            </a:r>
            <a:r>
              <a:rPr lang="vi-VN" dirty="0">
                <a:latin typeface="Times New Roman" charset="0"/>
              </a:rPr>
              <a:t>unarodna privredna komora (ICC)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Times New Roman" charset="0"/>
                <a:cs typeface="Times New Roman" charset="0"/>
              </a:rPr>
              <a:t>Demb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Neubauer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Turnbull </a:t>
            </a:r>
          </a:p>
          <a:p>
            <a:r>
              <a:rPr lang="en-US" dirty="0" err="1">
                <a:latin typeface="Times New Roman" charset="0"/>
                <a:cs typeface="Times New Roman" charset="0"/>
              </a:rPr>
              <a:t>Shleifer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Vishny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Monks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Minow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Garratt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Von </a:t>
            </a:r>
            <a:r>
              <a:rPr lang="en-US" dirty="0" err="1">
                <a:latin typeface="Times New Roman" charset="0"/>
                <a:cs typeface="Times New Roman" charset="0"/>
              </a:rPr>
              <a:t>Werder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Steger </a:t>
            </a:r>
          </a:p>
        </p:txBody>
      </p:sp>
    </p:spTree>
    <p:extLst>
      <p:ext uri="{BB962C8B-B14F-4D97-AF65-F5344CB8AC3E}">
        <p14:creationId xmlns:p14="http://schemas.microsoft.com/office/powerpoint/2010/main" val="853813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multinacionalinh</a:t>
            </a:r>
            <a:r>
              <a:rPr lang="en-US" dirty="0"/>
              <a:t> </a:t>
            </a:r>
            <a:r>
              <a:rPr lang="en-US" dirty="0" err="1"/>
              <a:t>korporacija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Fokusiranje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do:</a:t>
            </a:r>
          </a:p>
          <a:p>
            <a:endParaRPr lang="en-US" dirty="0"/>
          </a:p>
          <a:p>
            <a:pPr lvl="1"/>
            <a:r>
              <a:rPr lang="en-US" dirty="0" err="1"/>
              <a:t>Nekontrolisanog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resursa</a:t>
            </a:r>
            <a:endParaRPr lang="en-US" dirty="0"/>
          </a:p>
          <a:p>
            <a:pPr lvl="1"/>
            <a:r>
              <a:rPr lang="en-US" dirty="0" err="1"/>
              <a:t>Nebrigi</a:t>
            </a:r>
            <a:r>
              <a:rPr lang="en-US" dirty="0"/>
              <a:t> o </a:t>
            </a:r>
            <a:r>
              <a:rPr lang="en-US" dirty="0" err="1"/>
              <a:t>društvu</a:t>
            </a:r>
            <a:endParaRPr lang="en-US" dirty="0"/>
          </a:p>
          <a:p>
            <a:pPr lvl="1"/>
            <a:r>
              <a:rPr lang="en-US" dirty="0" err="1"/>
              <a:t>Nebrigi</a:t>
            </a:r>
            <a:r>
              <a:rPr lang="en-US" dirty="0"/>
              <a:t> o </a:t>
            </a:r>
            <a:r>
              <a:rPr lang="en-US" dirty="0" err="1"/>
              <a:t>okolini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životnoj</a:t>
            </a:r>
            <a:r>
              <a:rPr lang="en-US" dirty="0"/>
              <a:t> </a:t>
            </a:r>
            <a:r>
              <a:rPr lang="en-US" dirty="0" err="1"/>
              <a:t>sredini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katastrofalnih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okolinu</a:t>
            </a:r>
            <a:r>
              <a:rPr lang="en-US" dirty="0"/>
              <a:t>, a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preduzeće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68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indeksi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b="1"/>
              <a:t>Dow </a:t>
            </a:r>
            <a:r>
              <a:rPr lang="en-US" b="1" dirty="0"/>
              <a:t>Jones Sustainability Index series (DJSI)</a:t>
            </a:r>
          </a:p>
          <a:p>
            <a:r>
              <a:rPr lang="en-US" b="1" dirty="0"/>
              <a:t>Calvert Social Index (CSI)</a:t>
            </a:r>
          </a:p>
          <a:p>
            <a:r>
              <a:rPr lang="en-US" b="1" dirty="0"/>
              <a:t>FTSE4GOOD series</a:t>
            </a:r>
          </a:p>
          <a:p>
            <a:r>
              <a:rPr lang="en-US" b="1" dirty="0"/>
              <a:t>FTSE Johannesburg Stock Exchange Socially Responsible Index (JSE SRI)</a:t>
            </a:r>
          </a:p>
          <a:p>
            <a:r>
              <a:rPr lang="en-US" b="1" dirty="0"/>
              <a:t>Sao Paolo Stock Exchange Corporate Sustainability Index (ISE)</a:t>
            </a:r>
          </a:p>
          <a:p>
            <a:r>
              <a:rPr lang="en-US" b="1" dirty="0"/>
              <a:t>KLD Global Sustainability Index Series (GSI)</a:t>
            </a:r>
          </a:p>
          <a:p>
            <a:endParaRPr lang="en-US" b="1" dirty="0"/>
          </a:p>
          <a:p>
            <a:r>
              <a:rPr lang="en-US" dirty="0"/>
              <a:t>CR Index – Business in community, UK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68" y="5143319"/>
            <a:ext cx="3346698" cy="8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Ford vs. Johnson &amp; Johnsons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78" y="4189114"/>
            <a:ext cx="33528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87" y="1749097"/>
            <a:ext cx="4499768" cy="12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74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F3962547-0C3F-E84F-9E28-F16842C27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52" y="597626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6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Ford Pinto Commercials From 1971!  LOL!">
            <a:hlinkClick r:id="" action="ppaction://media"/>
            <a:extLst>
              <a:ext uri="{FF2B5EF4-FFF2-40B4-BE49-F238E27FC236}">
                <a16:creationId xmlns:a16="http://schemas.microsoft.com/office/drawing/2014/main" id="{3DFAA000-B36F-9F4B-9108-6024B6FCAC92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4692" y="1189885"/>
            <a:ext cx="8819567" cy="4983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F89DA7-97D4-1344-BC75-30A9A1593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591" y="425504"/>
            <a:ext cx="8596313" cy="1320800"/>
          </a:xfrm>
        </p:spPr>
        <p:txBody>
          <a:bodyPr/>
          <a:lstStyle/>
          <a:p>
            <a:r>
              <a:rPr lang="en-BA" dirty="0"/>
              <a:t>Ford Pinto reklame 1971</a:t>
            </a:r>
          </a:p>
        </p:txBody>
      </p:sp>
    </p:spTree>
    <p:extLst>
      <p:ext uri="{BB962C8B-B14F-4D97-AF65-F5344CB8AC3E}">
        <p14:creationId xmlns:p14="http://schemas.microsoft.com/office/powerpoint/2010/main" val="34023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E32D-EA99-9846-8F75-49971120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C0F-7CE7-9544-A148-BBAD2437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A" dirty="0"/>
              <a:t>Mala auta iz uvoza (problem za USA)</a:t>
            </a:r>
          </a:p>
          <a:p>
            <a:pPr lvl="1"/>
            <a:r>
              <a:rPr lang="en-GB" dirty="0"/>
              <a:t>D</a:t>
            </a:r>
            <a:r>
              <a:rPr lang="en-BA" dirty="0"/>
              <a:t>o kraja 1960 veliki broj kvalitetnih auta počeo se uvoziti u USA (auta iz Japana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Njemačke</a:t>
            </a:r>
            <a:r>
              <a:rPr lang="en-GB" dirty="0"/>
              <a:t>)</a:t>
            </a:r>
          </a:p>
          <a:p>
            <a:r>
              <a:rPr lang="en-GB" dirty="0"/>
              <a:t>Ford je 1968.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odlučio</a:t>
            </a:r>
            <a:r>
              <a:rPr lang="en-GB" dirty="0"/>
              <a:t> da </a:t>
            </a:r>
            <a:r>
              <a:rPr lang="en-GB" dirty="0" err="1"/>
              <a:t>proizvede</a:t>
            </a:r>
            <a:r>
              <a:rPr lang="en-GB" dirty="0"/>
              <a:t> auto </a:t>
            </a:r>
            <a:r>
              <a:rPr lang="en-GB" dirty="0" err="1"/>
              <a:t>Pitno</a:t>
            </a:r>
            <a:endParaRPr lang="en-GB" dirty="0"/>
          </a:p>
          <a:p>
            <a:r>
              <a:rPr lang="en-GB" dirty="0" err="1"/>
              <a:t>Strategija</a:t>
            </a:r>
            <a:r>
              <a:rPr lang="en-GB" dirty="0"/>
              <a:t> je </a:t>
            </a:r>
            <a:r>
              <a:rPr lang="en-GB" dirty="0" err="1"/>
              <a:t>bila</a:t>
            </a:r>
            <a:r>
              <a:rPr lang="en-GB" dirty="0"/>
              <a:t> da Pinto ne </a:t>
            </a:r>
            <a:r>
              <a:rPr lang="en-GB" dirty="0" err="1"/>
              <a:t>smije</a:t>
            </a:r>
            <a:r>
              <a:rPr lang="en-GB" dirty="0"/>
              <a:t> da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teži</a:t>
            </a:r>
            <a:r>
              <a:rPr lang="en-GB" dirty="0"/>
              <a:t> od 2.000 pounds (</a:t>
            </a:r>
            <a:r>
              <a:rPr lang="en-GB" dirty="0" err="1"/>
              <a:t>funti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ne </a:t>
            </a:r>
            <a:r>
              <a:rPr lang="en-GB" dirty="0" err="1"/>
              <a:t>smije</a:t>
            </a:r>
            <a:r>
              <a:rPr lang="en-GB" dirty="0"/>
              <a:t> da </a:t>
            </a:r>
            <a:r>
              <a:rPr lang="en-GB" dirty="0" err="1"/>
              <a:t>košta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$2.000</a:t>
            </a:r>
          </a:p>
          <a:p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imali</a:t>
            </a:r>
            <a:r>
              <a:rPr lang="en-GB" dirty="0"/>
              <a:t> auto </a:t>
            </a:r>
            <a:r>
              <a:rPr lang="en-GB" dirty="0" err="1"/>
              <a:t>spremno</a:t>
            </a:r>
            <a:r>
              <a:rPr lang="en-GB" dirty="0"/>
              <a:t> za 1971. </a:t>
            </a:r>
            <a:r>
              <a:rPr lang="en-GB" dirty="0" err="1"/>
              <a:t>godinu</a:t>
            </a:r>
            <a:r>
              <a:rPr lang="en-GB" dirty="0"/>
              <a:t> </a:t>
            </a:r>
            <a:r>
              <a:rPr lang="en-GB" dirty="0" err="1"/>
              <a:t>smanjili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izrade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3,5 </a:t>
            </a:r>
            <a:r>
              <a:rPr lang="en-GB" dirty="0" err="1"/>
              <a:t>godina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 </a:t>
            </a:r>
            <a:r>
              <a:rPr lang="en-GB" dirty="0" err="1"/>
              <a:t>godine</a:t>
            </a:r>
            <a:endParaRPr lang="en-GB" dirty="0"/>
          </a:p>
          <a:p>
            <a:endParaRPr lang="en-BA" dirty="0"/>
          </a:p>
          <a:p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24227346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3467-F71C-BA4D-9377-63EBFBAF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2E92-BF63-CF4E-AEEE-044FB9C9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9588"/>
          </a:xfrm>
        </p:spPr>
        <p:txBody>
          <a:bodyPr>
            <a:normAutofit/>
          </a:bodyPr>
          <a:lstStyle/>
          <a:p>
            <a:r>
              <a:rPr lang="en-BA" dirty="0"/>
              <a:t>Prije proizvodnje Ford je testirao auto kako bi vidio da li je u skladu sa standardom </a:t>
            </a:r>
            <a:r>
              <a:rPr lang="en-GB" dirty="0"/>
              <a:t>National Highway Traffic Safety Administration (NHTSA)</a:t>
            </a:r>
          </a:p>
          <a:p>
            <a:endParaRPr lang="en-GB" dirty="0"/>
          </a:p>
          <a:p>
            <a:pPr lvl="1"/>
            <a:r>
              <a:rPr lang="en-GB" dirty="0"/>
              <a:t>Do 1972 </a:t>
            </a:r>
            <a:r>
              <a:rPr lang="en-GB" dirty="0" err="1"/>
              <a:t>sva</a:t>
            </a:r>
            <a:r>
              <a:rPr lang="en-GB" dirty="0"/>
              <a:t> nova </a:t>
            </a:r>
            <a:r>
              <a:rPr lang="en-GB" dirty="0" err="1"/>
              <a:t>auta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da </a:t>
            </a:r>
            <a:r>
              <a:rPr lang="en-GB" dirty="0" err="1"/>
              <a:t>izdrže</a:t>
            </a:r>
            <a:r>
              <a:rPr lang="en-GB" dirty="0"/>
              <a:t> </a:t>
            </a:r>
            <a:r>
              <a:rPr lang="en-GB" dirty="0" err="1"/>
              <a:t>zadnji</a:t>
            </a:r>
            <a:r>
              <a:rPr lang="en-GB" dirty="0"/>
              <a:t> </a:t>
            </a:r>
            <a:r>
              <a:rPr lang="en-GB" dirty="0" err="1"/>
              <a:t>udar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20mph bez </a:t>
            </a:r>
            <a:r>
              <a:rPr lang="en-GB" dirty="0" err="1"/>
              <a:t>gubitka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Do 1973 </a:t>
            </a:r>
            <a:r>
              <a:rPr lang="en-GB" dirty="0" err="1"/>
              <a:t>sva</a:t>
            </a:r>
            <a:r>
              <a:rPr lang="en-GB" dirty="0"/>
              <a:t> nova </a:t>
            </a:r>
            <a:r>
              <a:rPr lang="en-GB" dirty="0" err="1"/>
              <a:t>auta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da </a:t>
            </a:r>
            <a:r>
              <a:rPr lang="en-GB" dirty="0" err="1"/>
              <a:t>izdrže</a:t>
            </a:r>
            <a:r>
              <a:rPr lang="en-GB" dirty="0"/>
              <a:t> </a:t>
            </a:r>
            <a:r>
              <a:rPr lang="en-GB" dirty="0" err="1"/>
              <a:t>zadnji</a:t>
            </a:r>
            <a:r>
              <a:rPr lang="en-GB" dirty="0"/>
              <a:t> </a:t>
            </a:r>
            <a:r>
              <a:rPr lang="en-GB" dirty="0" err="1"/>
              <a:t>udar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30mph bez </a:t>
            </a:r>
            <a:r>
              <a:rPr lang="en-GB" dirty="0" err="1"/>
              <a:t>gubitka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6677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3467-F71C-BA4D-9377-63EBFBAF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Ford Pinto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2E92-BF63-CF4E-AEEE-044FB9C9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9588"/>
          </a:xfrm>
        </p:spPr>
        <p:txBody>
          <a:bodyPr>
            <a:normAutofit/>
          </a:bodyPr>
          <a:lstStyle/>
          <a:p>
            <a:r>
              <a:rPr lang="en-BA" dirty="0"/>
              <a:t>Svi prototipi su pali na testu </a:t>
            </a:r>
            <a:r>
              <a:rPr lang="en-GB" dirty="0" err="1"/>
              <a:t>na</a:t>
            </a:r>
            <a:r>
              <a:rPr lang="en-GB" dirty="0"/>
              <a:t> 20mph </a:t>
            </a:r>
          </a:p>
          <a:p>
            <a:endParaRPr lang="en-GB" dirty="0"/>
          </a:p>
          <a:p>
            <a:r>
              <a:rPr lang="en-GB" dirty="0"/>
              <a:t>1970 Ford je </a:t>
            </a:r>
            <a:r>
              <a:rPr lang="en-GB" dirty="0" err="1"/>
              <a:t>testirao</a:t>
            </a:r>
            <a:r>
              <a:rPr lang="en-GB" dirty="0"/>
              <a:t> Pinto </a:t>
            </a:r>
            <a:r>
              <a:rPr lang="en-GB" dirty="0" err="1"/>
              <a:t>i</a:t>
            </a:r>
            <a:r>
              <a:rPr lang="en-GB" dirty="0"/>
              <a:t> on je </a:t>
            </a:r>
            <a:r>
              <a:rPr lang="en-GB" dirty="0" err="1"/>
              <a:t>takođe</a:t>
            </a:r>
            <a:r>
              <a:rPr lang="en-GB" dirty="0"/>
              <a:t> pao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20mph </a:t>
            </a:r>
          </a:p>
          <a:p>
            <a:endParaRPr lang="en-GB" dirty="0"/>
          </a:p>
          <a:p>
            <a:r>
              <a:rPr lang="en-BA" dirty="0"/>
              <a:t>Jedini Pinto koji su prošli test su bili modifikovani (gumeni uložak u rezervoaru ili čelična zaštita)</a:t>
            </a:r>
          </a:p>
          <a:p>
            <a:endParaRPr lang="en-BA" dirty="0"/>
          </a:p>
          <a:p>
            <a:endParaRPr lang="en-BA" dirty="0"/>
          </a:p>
          <a:p>
            <a:r>
              <a:rPr lang="en-BA" dirty="0"/>
              <a:t>Ford je znao da auto ima visok rizik da se zapali, čak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niskoj</a:t>
            </a:r>
            <a:r>
              <a:rPr lang="en-GB" dirty="0"/>
              <a:t> </a:t>
            </a:r>
            <a:r>
              <a:rPr lang="en-GB" dirty="0" err="1"/>
              <a:t>brzini</a:t>
            </a:r>
            <a:endParaRPr lang="en-GB" dirty="0"/>
          </a:p>
          <a:p>
            <a:r>
              <a:rPr lang="en-GB" dirty="0" err="1"/>
              <a:t>Procenjena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poboljšanja</a:t>
            </a:r>
            <a:r>
              <a:rPr lang="en-GB" dirty="0"/>
              <a:t> </a:t>
            </a:r>
            <a:r>
              <a:rPr lang="en-GB" dirty="0" err="1"/>
              <a:t>bezbednosti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</a:t>
            </a:r>
            <a:r>
              <a:rPr lang="en-GB" dirty="0" err="1"/>
              <a:t>goriva</a:t>
            </a:r>
            <a:r>
              <a:rPr lang="en-GB" dirty="0"/>
              <a:t> </a:t>
            </a:r>
            <a:r>
              <a:rPr lang="en-GB" dirty="0" err="1"/>
              <a:t>kretala</a:t>
            </a:r>
            <a:r>
              <a:rPr lang="en-GB" dirty="0"/>
              <a:t> se od  5 do 8 USD po </a:t>
            </a:r>
            <a:r>
              <a:rPr lang="en-GB" dirty="0" err="1"/>
              <a:t>vozilu</a:t>
            </a:r>
            <a:r>
              <a:rPr lang="en-GB" dirty="0"/>
              <a:t>.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7076279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4F9E-8C75-8C43-A3F7-4E0B09C0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b="1" dirty="0"/>
              <a:t>PITANJE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6F91-4ABE-2E4A-AB1E-279D6244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 li FORD </a:t>
            </a:r>
            <a:r>
              <a:rPr lang="en-GB" dirty="0" err="1"/>
              <a:t>treba</a:t>
            </a:r>
            <a:r>
              <a:rPr lang="en-GB" dirty="0"/>
              <a:t> da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postojećim</a:t>
            </a:r>
            <a:r>
              <a:rPr lang="en-GB" dirty="0"/>
              <a:t> </a:t>
            </a:r>
            <a:r>
              <a:rPr lang="en-GB" dirty="0" err="1"/>
              <a:t>dizajnom</a:t>
            </a:r>
            <a:r>
              <a:rPr lang="en-GB" dirty="0"/>
              <a:t>, </a:t>
            </a:r>
            <a:r>
              <a:rPr lang="en-GB" dirty="0" err="1"/>
              <a:t>ispunjavajuć́i</a:t>
            </a:r>
            <a:r>
              <a:rPr lang="en-GB" dirty="0"/>
              <a:t> time </a:t>
            </a:r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proizvodnje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verovatno</a:t>
            </a:r>
            <a:r>
              <a:rPr lang="en-GB" dirty="0"/>
              <a:t> </a:t>
            </a:r>
            <a:r>
              <a:rPr lang="en-GB" dirty="0" err="1"/>
              <a:t>ugrožavajući</a:t>
            </a:r>
            <a:r>
              <a:rPr lang="en-GB" dirty="0"/>
              <a:t> </a:t>
            </a:r>
            <a:r>
              <a:rPr lang="en-GB" dirty="0" err="1"/>
              <a:t>bezbednost</a:t>
            </a:r>
            <a:r>
              <a:rPr lang="en-GB" dirty="0"/>
              <a:t> </a:t>
            </a:r>
            <a:r>
              <a:rPr lang="en-GB" dirty="0" err="1"/>
              <a:t>potrošača</a:t>
            </a:r>
            <a:r>
              <a:rPr lang="en-GB" dirty="0"/>
              <a:t>?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Ili bi </a:t>
            </a:r>
            <a:r>
              <a:rPr lang="en-GB" dirty="0" err="1"/>
              <a:t>trebali</a:t>
            </a:r>
            <a:r>
              <a:rPr lang="en-GB" dirty="0"/>
              <a:t> </a:t>
            </a:r>
            <a:r>
              <a:rPr lang="en-GB" dirty="0" err="1"/>
              <a:t>odgoditi</a:t>
            </a:r>
            <a:r>
              <a:rPr lang="en-GB" dirty="0"/>
              <a:t> </a:t>
            </a:r>
            <a:r>
              <a:rPr lang="en-GB" dirty="0" err="1"/>
              <a:t>proizvodnju</a:t>
            </a:r>
            <a:r>
              <a:rPr lang="en-GB" dirty="0"/>
              <a:t> Pinta </a:t>
            </a:r>
            <a:r>
              <a:rPr lang="en-GB" dirty="0" err="1"/>
              <a:t>redizajniranjem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za </a:t>
            </a:r>
            <a:r>
              <a:rPr lang="en-GB" dirty="0" err="1"/>
              <a:t>gorivo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bio </a:t>
            </a:r>
            <a:r>
              <a:rPr lang="en-GB" dirty="0" err="1"/>
              <a:t>sigurniji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taj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priznati</a:t>
            </a:r>
            <a:r>
              <a:rPr lang="en-GB" dirty="0"/>
              <a:t>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jednu</a:t>
            </a:r>
            <a:r>
              <a:rPr lang="en-GB" dirty="0"/>
              <a:t> </a:t>
            </a:r>
            <a:r>
              <a:rPr lang="en-GB" dirty="0" err="1"/>
              <a:t>godinu</a:t>
            </a:r>
            <a:r>
              <a:rPr lang="en-GB" dirty="0"/>
              <a:t> </a:t>
            </a:r>
            <a:r>
              <a:rPr lang="en-GB" dirty="0" err="1"/>
              <a:t>dominacije</a:t>
            </a:r>
            <a:r>
              <a:rPr lang="en-GB" dirty="0"/>
              <a:t> </a:t>
            </a:r>
            <a:r>
              <a:rPr lang="en-GB" dirty="0" err="1"/>
              <a:t>stranim</a:t>
            </a:r>
            <a:r>
              <a:rPr lang="en-GB" dirty="0"/>
              <a:t> </a:t>
            </a:r>
            <a:r>
              <a:rPr lang="en-GB" dirty="0" err="1"/>
              <a:t>kompanijama</a:t>
            </a:r>
            <a:r>
              <a:rPr lang="en-GB" dirty="0"/>
              <a:t> u </a:t>
            </a:r>
            <a:r>
              <a:rPr lang="en-GB" dirty="0" err="1"/>
              <a:t>segmentu</a:t>
            </a:r>
            <a:r>
              <a:rPr lang="en-GB" dirty="0"/>
              <a:t> </a:t>
            </a:r>
            <a:r>
              <a:rPr lang="en-GB" dirty="0" err="1"/>
              <a:t>malih</a:t>
            </a:r>
            <a:r>
              <a:rPr lang="en-GB" dirty="0"/>
              <a:t> </a:t>
            </a:r>
            <a:r>
              <a:rPr lang="en-GB" dirty="0" err="1"/>
              <a:t>automobila</a:t>
            </a:r>
            <a:r>
              <a:rPr lang="en-GB" dirty="0"/>
              <a:t>?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808922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9DA7-97D4-1344-BC75-30A9A1593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5450"/>
            <a:ext cx="8596313" cy="1320800"/>
          </a:xfrm>
        </p:spPr>
        <p:txBody>
          <a:bodyPr/>
          <a:lstStyle/>
          <a:p>
            <a:r>
              <a:rPr lang="en-BA" dirty="0"/>
              <a:t>Ford Pinto testiranje</a:t>
            </a:r>
          </a:p>
        </p:txBody>
      </p:sp>
      <p:pic>
        <p:nvPicPr>
          <p:cNvPr id="3" name="Online Media 2" descr="1971 Chevrolet Impala Vs. 1972 Ford Pinto Full-Rear Impact (Legendary Crash Test!)">
            <a:hlinkClick r:id="" action="ppaction://media"/>
            <a:extLst>
              <a:ext uri="{FF2B5EF4-FFF2-40B4-BE49-F238E27FC236}">
                <a16:creationId xmlns:a16="http://schemas.microsoft.com/office/drawing/2014/main" id="{7786FAF4-1418-FF4A-A2B3-8B70108D69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6912" y="1468438"/>
            <a:ext cx="8785943" cy="49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Calibri" charset="0"/>
              </a:rPr>
              <a:t>Pokretačke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snage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za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uvođenje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i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poboljšanje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propisa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i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principa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korporativnog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upravljanja</a:t>
            </a:r>
            <a:r>
              <a:rPr lang="en-US" sz="3200" dirty="0">
                <a:latin typeface="Calibri" charset="0"/>
              </a:rPr>
              <a:t>: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63775" y="2770094"/>
            <a:ext cx="7662864" cy="3735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tantia" charset="0"/>
              </a:rPr>
              <a:t>Finansijske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krize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skandali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Globalizacija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integracija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međunarodnog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tržišta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kapitala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pl-PL" dirty="0" err="1">
                <a:latin typeface="Constantia" charset="0"/>
              </a:rPr>
              <a:t>Liberalizacija</a:t>
            </a:r>
            <a:r>
              <a:rPr lang="pl-PL" dirty="0">
                <a:latin typeface="Constantia" charset="0"/>
              </a:rPr>
              <a:t> </a:t>
            </a:r>
            <a:r>
              <a:rPr lang="pl-PL" dirty="0" err="1">
                <a:latin typeface="Constantia" charset="0"/>
              </a:rPr>
              <a:t>tržišne</a:t>
            </a:r>
            <a:r>
              <a:rPr lang="pl-PL" dirty="0">
                <a:latin typeface="Constantia" charset="0"/>
              </a:rPr>
              <a:t> </a:t>
            </a:r>
            <a:r>
              <a:rPr lang="pl-PL" dirty="0" err="1">
                <a:latin typeface="Constantia" charset="0"/>
              </a:rPr>
              <a:t>ekonomije</a:t>
            </a:r>
            <a:r>
              <a:rPr lang="pl-PL" dirty="0">
                <a:latin typeface="Constantia" charset="0"/>
              </a:rPr>
              <a:t> i </a:t>
            </a:r>
            <a:r>
              <a:rPr lang="pl-PL" dirty="0" err="1">
                <a:latin typeface="Constantia" charset="0"/>
              </a:rPr>
              <a:t>deregulacija</a:t>
            </a:r>
            <a:r>
              <a:rPr lang="pl-PL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Direktne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investicije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Privatizacija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>
                <a:latin typeface="Constantia" charset="0"/>
              </a:rPr>
              <a:t>Trend </a:t>
            </a:r>
            <a:r>
              <a:rPr lang="en-US" dirty="0" err="1">
                <a:latin typeface="Constantia" charset="0"/>
              </a:rPr>
              <a:t>spajanja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preuzimanja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Rejting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it-IT" dirty="0" err="1">
                <a:latin typeface="Constantia" charset="0"/>
              </a:rPr>
              <a:t>Rast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institucionalnih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investitora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kao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što</a:t>
            </a:r>
            <a:r>
              <a:rPr lang="it-IT" dirty="0">
                <a:latin typeface="Constantia" charset="0"/>
              </a:rPr>
              <a:t> su </a:t>
            </a:r>
            <a:r>
              <a:rPr lang="it-IT" dirty="0" err="1">
                <a:latin typeface="Constantia" charset="0"/>
              </a:rPr>
              <a:t>penzijski</a:t>
            </a:r>
            <a:r>
              <a:rPr lang="it-IT" dirty="0">
                <a:latin typeface="Constantia" charset="0"/>
              </a:rPr>
              <a:t> i </a:t>
            </a:r>
            <a:r>
              <a:rPr lang="it-IT" dirty="0" err="1">
                <a:latin typeface="Constantia" charset="0"/>
              </a:rPr>
              <a:t>otvoreni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investicioni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fondovi</a:t>
            </a:r>
            <a:r>
              <a:rPr lang="it-IT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62124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A62F-3E04-884C-B4C6-2C26A1E1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ŠTA JE FORD URADIO?</a:t>
            </a:r>
          </a:p>
        </p:txBody>
      </p:sp>
      <p:pic>
        <p:nvPicPr>
          <p:cNvPr id="67" name="Graphic 66" descr="Car with solid fill">
            <a:extLst>
              <a:ext uri="{FF2B5EF4-FFF2-40B4-BE49-F238E27FC236}">
                <a16:creationId xmlns:a16="http://schemas.microsoft.com/office/drawing/2014/main" id="{B4ACB392-CAFD-584D-AEE2-A880092CC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12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2FBB-FD7B-AF41-8A85-17FF64D1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COST/BENEFIT Analiza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57A8-B2E5-474F-8196-CA1A4DEF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Fordovi</a:t>
            </a:r>
            <a:r>
              <a:rPr lang="en-GB" dirty="0"/>
              <a:t> </a:t>
            </a:r>
            <a:r>
              <a:rPr lang="en-GB" dirty="0" err="1"/>
              <a:t>inženjeri</a:t>
            </a:r>
            <a:r>
              <a:rPr lang="en-GB" dirty="0"/>
              <a:t> </a:t>
            </a:r>
            <a:r>
              <a:rPr lang="en-GB" dirty="0" err="1"/>
              <a:t>procijenili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da je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tehničkih</a:t>
            </a:r>
            <a:r>
              <a:rPr lang="en-GB" dirty="0"/>
              <a:t> </a:t>
            </a:r>
            <a:r>
              <a:rPr lang="en-GB" dirty="0" err="1"/>
              <a:t>poboljšanja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bi </a:t>
            </a:r>
            <a:r>
              <a:rPr lang="en-GB" dirty="0" err="1"/>
              <a:t>spriječila</a:t>
            </a:r>
            <a:r>
              <a:rPr lang="en-GB" dirty="0"/>
              <a:t> </a:t>
            </a:r>
            <a:r>
              <a:rPr lang="en-GB" dirty="0" err="1"/>
              <a:t>curenje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 za </a:t>
            </a:r>
            <a:r>
              <a:rPr lang="en-GB" dirty="0" err="1"/>
              <a:t>gorivo</a:t>
            </a:r>
            <a:r>
              <a:rPr lang="en-GB" dirty="0"/>
              <a:t> u </a:t>
            </a:r>
            <a:r>
              <a:rPr lang="en-GB" dirty="0" err="1"/>
              <a:t>nesrećama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prevrtanju</a:t>
            </a:r>
            <a:r>
              <a:rPr lang="en-GB" dirty="0"/>
              <a:t> </a:t>
            </a:r>
            <a:r>
              <a:rPr lang="en-GB" dirty="0" err="1"/>
              <a:t>iznosila</a:t>
            </a:r>
            <a:r>
              <a:rPr lang="en-GB" dirty="0"/>
              <a:t> 11 USD po </a:t>
            </a:r>
            <a:r>
              <a:rPr lang="en-GB" dirty="0" err="1"/>
              <a:t>vozilu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1972. </a:t>
            </a:r>
            <a:r>
              <a:rPr lang="en-GB" dirty="0" err="1"/>
              <a:t>godine</a:t>
            </a:r>
            <a:r>
              <a:rPr lang="en-GB" dirty="0"/>
              <a:t> je </a:t>
            </a:r>
            <a:r>
              <a:rPr lang="en-GB" dirty="0" err="1"/>
              <a:t>procenjeno</a:t>
            </a:r>
            <a:r>
              <a:rPr lang="en-GB" dirty="0"/>
              <a:t> da </a:t>
            </a:r>
            <a:r>
              <a:rPr lang="en-GB" dirty="0" err="1"/>
              <a:t>društvo</a:t>
            </a:r>
            <a:r>
              <a:rPr lang="en-GB" dirty="0"/>
              <a:t> </a:t>
            </a:r>
            <a:r>
              <a:rPr lang="en-GB" dirty="0" err="1"/>
              <a:t>gubi</a:t>
            </a:r>
            <a:r>
              <a:rPr lang="en-GB" dirty="0"/>
              <a:t> 200.725 USD </a:t>
            </a:r>
            <a:r>
              <a:rPr lang="en-GB" dirty="0" err="1"/>
              <a:t>svaki</a:t>
            </a:r>
            <a:r>
              <a:rPr lang="en-GB" dirty="0"/>
              <a:t> put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pogine</a:t>
            </a:r>
            <a:r>
              <a:rPr lang="en-GB" dirty="0"/>
              <a:t> u </a:t>
            </a:r>
            <a:r>
              <a:rPr lang="en-GB" dirty="0" err="1"/>
              <a:t>saobraćajnoj</a:t>
            </a:r>
            <a:r>
              <a:rPr lang="en-GB" dirty="0"/>
              <a:t> </a:t>
            </a:r>
            <a:r>
              <a:rPr lang="en-GB" dirty="0" err="1"/>
              <a:t>nesreći</a:t>
            </a:r>
            <a:r>
              <a:rPr lang="en-GB" dirty="0"/>
              <a:t>.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8312185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E410-52C0-1543-A0A1-3A53379F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COST - </a:t>
            </a:r>
            <a:r>
              <a:rPr lang="en-US" err="1"/>
              <a:t>Trošak</a:t>
            </a:r>
            <a:endParaRPr lang="en-US"/>
          </a:p>
        </p:txBody>
      </p:sp>
      <p:graphicFrame>
        <p:nvGraphicFramePr>
          <p:cNvPr id="175" name="Content Placeholder 3">
            <a:extLst>
              <a:ext uri="{FF2B5EF4-FFF2-40B4-BE49-F238E27FC236}">
                <a16:creationId xmlns:a16="http://schemas.microsoft.com/office/drawing/2014/main" id="{305FE6F0-2E3D-3E41-956C-D2D01D86ED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2347678"/>
          <a:ext cx="9618134" cy="3745016"/>
        </p:xfrm>
        <a:graphic>
          <a:graphicData uri="http://schemas.openxmlformats.org/drawingml/2006/table">
            <a:tbl>
              <a:tblPr/>
              <a:tblGrid>
                <a:gridCol w="2465670">
                  <a:extLst>
                    <a:ext uri="{9D8B030D-6E8A-4147-A177-3AD203B41FA5}">
                      <a16:colId xmlns:a16="http://schemas.microsoft.com/office/drawing/2014/main" val="3922151737"/>
                    </a:ext>
                  </a:extLst>
                </a:gridCol>
                <a:gridCol w="7152464">
                  <a:extLst>
                    <a:ext uri="{9D8B030D-6E8A-4147-A177-3AD203B41FA5}">
                      <a16:colId xmlns:a16="http://schemas.microsoft.com/office/drawing/2014/main" val="2390809867"/>
                    </a:ext>
                  </a:extLst>
                </a:gridCol>
              </a:tblGrid>
              <a:tr h="1264740">
                <a:tc>
                  <a:txBody>
                    <a:bodyPr/>
                    <a:lstStyle/>
                    <a:p>
                      <a:pPr algn="l"/>
                      <a:r>
                        <a:rPr lang="en-GB" sz="3300" b="0" err="1">
                          <a:effectLst/>
                        </a:rPr>
                        <a:t>Prodaja</a:t>
                      </a:r>
                      <a:r>
                        <a:rPr lang="en-GB" sz="3300" b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>
                          <a:effectLst/>
                        </a:rPr>
                        <a:t>11 </a:t>
                      </a:r>
                      <a:r>
                        <a:rPr lang="en-GB" sz="3300" b="0" err="1">
                          <a:effectLst/>
                        </a:rPr>
                        <a:t>miliona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auta</a:t>
                      </a:r>
                      <a:r>
                        <a:rPr lang="en-GB" sz="3300" b="0">
                          <a:effectLst/>
                        </a:rPr>
                        <a:t>, 1.5 </a:t>
                      </a:r>
                      <a:r>
                        <a:rPr lang="en-GB" sz="3300" b="0" err="1">
                          <a:effectLst/>
                        </a:rPr>
                        <a:t>miliona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malih</a:t>
                      </a:r>
                      <a:r>
                        <a:rPr lang="en-GB" sz="3300" b="0">
                          <a:effectLst/>
                        </a:rPr>
                        <a:t> </a:t>
                      </a:r>
                      <a:r>
                        <a:rPr lang="en-GB" sz="3300" b="0" err="1">
                          <a:effectLst/>
                        </a:rPr>
                        <a:t>kamiona</a:t>
                      </a:r>
                      <a:endParaRPr lang="en-GB" sz="3300" b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98073"/>
                  </a:ext>
                </a:extLst>
              </a:tr>
              <a:tr h="765733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 po </a:t>
                      </a:r>
                      <a:r>
                        <a:rPr lang="en-GB" sz="3300" b="0" dirty="0" err="1">
                          <a:effectLst/>
                        </a:rPr>
                        <a:t>prozivodu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>
                          <a:effectLst/>
                        </a:rPr>
                        <a:t>$11 po </a:t>
                      </a:r>
                      <a:r>
                        <a:rPr lang="en-GB" sz="3300" b="0" err="1">
                          <a:effectLst/>
                        </a:rPr>
                        <a:t>autu</a:t>
                      </a:r>
                      <a:r>
                        <a:rPr lang="en-GB" sz="3300" b="0">
                          <a:effectLst/>
                        </a:rPr>
                        <a:t>, $11 po </a:t>
                      </a:r>
                      <a:r>
                        <a:rPr lang="en-GB" sz="3300" b="0" err="1">
                          <a:effectLst/>
                        </a:rPr>
                        <a:t>kamionu</a:t>
                      </a:r>
                      <a:endParaRPr lang="en-GB" sz="3300" b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38401"/>
                  </a:ext>
                </a:extLst>
              </a:tr>
              <a:tr h="1264740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Ukupan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12.5 </a:t>
                      </a:r>
                      <a:r>
                        <a:rPr lang="en-GB" sz="3300" b="0" dirty="0" err="1">
                          <a:effectLst/>
                        </a:rPr>
                        <a:t>miliona</a:t>
                      </a:r>
                      <a:r>
                        <a:rPr lang="en-GB" sz="3300" b="0" dirty="0">
                          <a:effectLst/>
                        </a:rPr>
                        <a:t> X $11 = </a:t>
                      </a:r>
                      <a:r>
                        <a:rPr lang="en-GB" sz="3300" b="0" dirty="0">
                          <a:solidFill>
                            <a:srgbClr val="FF0000"/>
                          </a:solidFill>
                          <a:effectLst/>
                        </a:rPr>
                        <a:t>$137.5 </a:t>
                      </a:r>
                      <a:r>
                        <a:rPr lang="en-GB" sz="3300" b="0" dirty="0" err="1">
                          <a:solidFill>
                            <a:srgbClr val="FF0000"/>
                          </a:solidFill>
                          <a:effectLst/>
                        </a:rPr>
                        <a:t>miliona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67758" marR="174747" marT="104848" marB="10484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9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454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E410-52C0-1543-A0A1-3A53379F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BA" dirty="0"/>
              <a:t>BENEFIT</a:t>
            </a:r>
            <a:endParaRPr lang="en-US" dirty="0"/>
          </a:p>
        </p:txBody>
      </p:sp>
      <p:graphicFrame>
        <p:nvGraphicFramePr>
          <p:cNvPr id="175" name="Content Placeholder 3">
            <a:extLst>
              <a:ext uri="{FF2B5EF4-FFF2-40B4-BE49-F238E27FC236}">
                <a16:creationId xmlns:a16="http://schemas.microsoft.com/office/drawing/2014/main" id="{305FE6F0-2E3D-3E41-956C-D2D01D86ED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9257" y="1968337"/>
          <a:ext cx="9293487" cy="4053897"/>
        </p:xfrm>
        <a:graphic>
          <a:graphicData uri="http://schemas.openxmlformats.org/drawingml/2006/table">
            <a:tbl>
              <a:tblPr/>
              <a:tblGrid>
                <a:gridCol w="2348774">
                  <a:extLst>
                    <a:ext uri="{9D8B030D-6E8A-4147-A177-3AD203B41FA5}">
                      <a16:colId xmlns:a16="http://schemas.microsoft.com/office/drawing/2014/main" val="3922151737"/>
                    </a:ext>
                  </a:extLst>
                </a:gridCol>
                <a:gridCol w="6944713">
                  <a:extLst>
                    <a:ext uri="{9D8B030D-6E8A-4147-A177-3AD203B41FA5}">
                      <a16:colId xmlns:a16="http://schemas.microsoft.com/office/drawing/2014/main" val="2390809867"/>
                    </a:ext>
                  </a:extLst>
                </a:gridCol>
              </a:tblGrid>
              <a:tr h="118365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Koristi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180 </a:t>
                      </a:r>
                      <a:r>
                        <a:rPr lang="en-GB" sz="3300" b="0" dirty="0" err="1">
                          <a:effectLst/>
                        </a:rPr>
                        <a:t>umrlih</a:t>
                      </a:r>
                      <a:r>
                        <a:rPr lang="en-GB" sz="3300" b="0" dirty="0">
                          <a:effectLst/>
                        </a:rPr>
                        <a:t> u </a:t>
                      </a:r>
                      <a:r>
                        <a:rPr lang="en-GB" sz="3300" b="0" dirty="0" err="1">
                          <a:effectLst/>
                        </a:rPr>
                        <a:t>požaru</a:t>
                      </a:r>
                      <a:r>
                        <a:rPr lang="en-GB" sz="3300" b="0" dirty="0">
                          <a:effectLst/>
                        </a:rPr>
                        <a:t>, 180 </a:t>
                      </a:r>
                      <a:r>
                        <a:rPr lang="en-GB" sz="3300" b="0" dirty="0" err="1">
                          <a:effectLst/>
                        </a:rPr>
                        <a:t>teških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opekotina</a:t>
                      </a:r>
                      <a:r>
                        <a:rPr lang="en-GB" sz="3300" b="0" dirty="0">
                          <a:effectLst/>
                        </a:rPr>
                        <a:t>, 2,100 </a:t>
                      </a:r>
                      <a:r>
                        <a:rPr lang="en-GB" sz="3300" b="0" dirty="0" err="1">
                          <a:effectLst/>
                        </a:rPr>
                        <a:t>spaljenih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auta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98073"/>
                  </a:ext>
                </a:extLst>
              </a:tr>
              <a:tr h="118365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Trošak</a:t>
                      </a:r>
                      <a:r>
                        <a:rPr lang="en-GB" sz="3300" b="0" dirty="0">
                          <a:effectLst/>
                        </a:rPr>
                        <a:t> po </a:t>
                      </a:r>
                      <a:r>
                        <a:rPr lang="en-GB" sz="3300" b="0" dirty="0" err="1">
                          <a:effectLst/>
                        </a:rPr>
                        <a:t>prozivodu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$200,000 po </a:t>
                      </a:r>
                      <a:r>
                        <a:rPr lang="en-GB" sz="3300" b="0" dirty="0" err="1">
                          <a:effectLst/>
                        </a:rPr>
                        <a:t>smrti</a:t>
                      </a:r>
                      <a:r>
                        <a:rPr lang="en-GB" sz="3300" b="0" dirty="0">
                          <a:effectLst/>
                        </a:rPr>
                        <a:t>, $67,000 po </a:t>
                      </a:r>
                      <a:r>
                        <a:rPr lang="en-GB" sz="3300" b="0" dirty="0" err="1">
                          <a:effectLst/>
                        </a:rPr>
                        <a:t>povredi</a:t>
                      </a:r>
                      <a:r>
                        <a:rPr lang="en-GB" sz="3300" b="0" dirty="0">
                          <a:effectLst/>
                        </a:rPr>
                        <a:t>, $700 po </a:t>
                      </a:r>
                      <a:r>
                        <a:rPr lang="en-GB" sz="3300" b="0" dirty="0" err="1">
                          <a:effectLst/>
                        </a:rPr>
                        <a:t>autu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38401"/>
                  </a:ext>
                </a:extLst>
              </a:tr>
              <a:tr h="1686579"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 err="1">
                          <a:effectLst/>
                        </a:rPr>
                        <a:t>Ukupne</a:t>
                      </a:r>
                      <a:r>
                        <a:rPr lang="en-GB" sz="3300" b="0" dirty="0">
                          <a:effectLst/>
                        </a:rPr>
                        <a:t> </a:t>
                      </a:r>
                      <a:r>
                        <a:rPr lang="en-GB" sz="3300" b="0" dirty="0" err="1">
                          <a:effectLst/>
                        </a:rPr>
                        <a:t>koristi</a:t>
                      </a:r>
                      <a:r>
                        <a:rPr lang="en-GB" sz="3300" b="0" dirty="0">
                          <a:effectLst/>
                        </a:rPr>
                        <a:t>:</a:t>
                      </a: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300" b="0" dirty="0">
                          <a:effectLst/>
                        </a:rPr>
                        <a:t>(180 X $200,000) + (180 X $67,000) + (2,100 X $700) = </a:t>
                      </a:r>
                      <a:r>
                        <a:rPr lang="en-GB" sz="3300" b="0" dirty="0">
                          <a:solidFill>
                            <a:srgbClr val="FF0000"/>
                          </a:solidFill>
                          <a:effectLst/>
                        </a:rPr>
                        <a:t>$49.5 </a:t>
                      </a:r>
                      <a:r>
                        <a:rPr lang="en-GB" sz="3300" b="0" dirty="0" err="1">
                          <a:solidFill>
                            <a:srgbClr val="FF0000"/>
                          </a:solidFill>
                          <a:effectLst/>
                        </a:rPr>
                        <a:t>miliona</a:t>
                      </a:r>
                      <a:endParaRPr lang="en-GB" sz="3300" b="0" dirty="0">
                        <a:effectLst/>
                      </a:endParaRPr>
                    </a:p>
                  </a:txBody>
                  <a:tcPr marL="107769" marR="112259" marT="67355" marB="673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9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882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Large car car park from above">
            <a:extLst>
              <a:ext uri="{FF2B5EF4-FFF2-40B4-BE49-F238E27FC236}">
                <a16:creationId xmlns:a16="http://schemas.microsoft.com/office/drawing/2014/main" id="{1111C087-AC28-47CA-B12C-DAAA172C9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327" y="0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F2292-5403-A84F-A15E-E95BA1AE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 err="1"/>
              <a:t>Koju</a:t>
            </a:r>
            <a:r>
              <a:rPr lang="en-US" sz="4800" b="1" dirty="0"/>
              <a:t> </a:t>
            </a:r>
            <a:r>
              <a:rPr lang="en-US" sz="4800" b="1" dirty="0" err="1"/>
              <a:t>odluku</a:t>
            </a:r>
            <a:r>
              <a:rPr lang="en-US" sz="4800" b="1" dirty="0"/>
              <a:t> je FORD </a:t>
            </a:r>
            <a:r>
              <a:rPr lang="en-US" sz="4800" b="1" dirty="0" err="1"/>
              <a:t>donio</a:t>
            </a:r>
            <a:r>
              <a:rPr lang="en-US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13069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F0F4C4-72E0-134D-ADE2-178AF8456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62" y="2202288"/>
            <a:ext cx="9424808" cy="25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85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BE92-52E8-6753-9E88-3899C5E6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004850-7406-931E-2081-0A6D3068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Johnson &amp; Johnson Tylenol kriza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ADC68E-B5F6-1A19-F93A-CA9F41617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sz="2400" dirty="0"/>
              <a:t>30. septembra 1982. tri osobe u oblasti Čikaga umrle su od kapsula Extra-Strength Tylenol.</a:t>
            </a:r>
          </a:p>
          <a:p>
            <a:endParaRPr lang="en-GB" sz="2400" dirty="0"/>
          </a:p>
          <a:p>
            <a:r>
              <a:rPr lang="bs" sz="2400" dirty="0"/>
              <a:t>Sedam ljudi u oblasti Čikaga umrlo je nakon gutanja Tylenol kapsula.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bs" sz="2400" dirty="0"/>
              <a:t>Smrti su bile nasumične</a:t>
            </a:r>
          </a:p>
        </p:txBody>
      </p:sp>
    </p:spTree>
    <p:extLst>
      <p:ext uri="{BB962C8B-B14F-4D97-AF65-F5344CB8AC3E}">
        <p14:creationId xmlns:p14="http://schemas.microsoft.com/office/powerpoint/2010/main" val="30770488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3924-30A4-5761-9EBD-8D1509FBC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2DAC7A-3535-802F-FED9-BEE12338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Johnson &amp; Johnson Tylenol kriza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86568A-5D01-6567-2866-2FA3E0D6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7971"/>
            <a:ext cx="8596668" cy="3880773"/>
          </a:xfrm>
        </p:spPr>
        <p:txBody>
          <a:bodyPr>
            <a:normAutofit/>
          </a:bodyPr>
          <a:lstStyle/>
          <a:p>
            <a:r>
              <a:rPr lang="bs" sz="2000" dirty="0"/>
              <a:t>Tylenol, vodeći lijek protiv bolova, bio je najveći pojedinačni brend Johnson and Johnson, koji je činio gotovo 18 posto prihoda korporacije.</a:t>
            </a:r>
          </a:p>
          <a:p>
            <a:endParaRPr lang="en-GB" sz="2000" dirty="0"/>
          </a:p>
        </p:txBody>
      </p:sp>
      <p:pic>
        <p:nvPicPr>
          <p:cNvPr id="6" name="Picture 5" descr="A group of pills next to a box&#10;&#10;Description automatically generated">
            <a:extLst>
              <a:ext uri="{FF2B5EF4-FFF2-40B4-BE49-F238E27FC236}">
                <a16:creationId xmlns:a16="http://schemas.microsoft.com/office/drawing/2014/main" id="{AEDFECEA-E856-0D1C-3304-DE1AA18EFC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64" y="2839518"/>
            <a:ext cx="4818210" cy="356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71C03-DCD7-F941-9A8E-4093FC7E8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E0CB40-0D85-F615-6AD4-E4579D9D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bs" dirty="0"/>
              <a:t>Johnson &amp; Johnson Tylenol kriza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18506B-97BA-7211-A8B4-621E3277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2" y="1773382"/>
            <a:ext cx="8801098" cy="38164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bs" sz="2400" dirty="0"/>
              <a:t>Tylenol je činio 33 posto rasta profita kompanije iz godine u godinu.</a:t>
            </a:r>
          </a:p>
          <a:p>
            <a:endParaRPr lang="en-GB" sz="2400" dirty="0"/>
          </a:p>
          <a:p>
            <a:r>
              <a:rPr lang="bs" sz="2400" dirty="0"/>
              <a:t>Tylenol je bio apsolutni lider na polju lijekova protiv bolova sa 37 posto tržišnog udjela, nadmašujući sljedeća četiri vodeća lijeka protiv bolova zajedno.</a:t>
            </a:r>
          </a:p>
          <a:p>
            <a:endParaRPr lang="en-GB" sz="2400" dirty="0"/>
          </a:p>
          <a:p>
            <a:r>
              <a:rPr lang="bs" sz="2400" dirty="0"/>
              <a:t>Da je Tylenol i sam korporativni entitet, profit bi ga svrstao u gornju polovinu Fortune 500 (Berge, 1998).</a:t>
            </a: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16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699161-57CD-54F1-3035-2348FCCE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85821F-7B23-CB0D-0509-A4587ADF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bs" dirty="0"/>
              <a:t>Johnson &amp; Johnson Tylenol kriza</a:t>
            </a:r>
          </a:p>
        </p:txBody>
      </p:sp>
      <p:sp>
        <p:nvSpPr>
          <p:cNvPr id="30" name="Isosceles Triangle 13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51F06-2355-CF5D-020C-83451F8D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9223662" cy="3880773"/>
          </a:xfrm>
        </p:spPr>
        <p:txBody>
          <a:bodyPr>
            <a:normAutofit lnSpcReduction="10000"/>
          </a:bodyPr>
          <a:lstStyle/>
          <a:p>
            <a:r>
              <a:rPr lang="bs" sz="2400" dirty="0"/>
              <a:t>Rukovodioci uključeni u odlučivanje o tome kako da odgovore nisu znali odgovore na ova pitanja:</a:t>
            </a:r>
          </a:p>
          <a:p>
            <a:pPr lvl="1"/>
            <a:endParaRPr lang="en-GB" sz="2000" dirty="0"/>
          </a:p>
          <a:p>
            <a:pPr lvl="1"/>
            <a:r>
              <a:rPr lang="bs" sz="2000" dirty="0"/>
              <a:t>Da li je bilo problema sa Tylenol kapsulama tokom procesa proizvodnje ili kasnije?</a:t>
            </a:r>
          </a:p>
          <a:p>
            <a:pPr lvl="1"/>
            <a:endParaRPr lang="en-GB" sz="2000" dirty="0"/>
          </a:p>
          <a:p>
            <a:pPr lvl="1"/>
            <a:r>
              <a:rPr lang="bs" sz="2000" dirty="0"/>
              <a:t>Da li su smrtni slučajevi koji su već prijavljeni bili samo prvi od velikog broja?</a:t>
            </a:r>
          </a:p>
          <a:p>
            <a:pPr lvl="1"/>
            <a:endParaRPr lang="en-GB" sz="2000" dirty="0"/>
          </a:p>
          <a:p>
            <a:pPr lvl="1"/>
            <a:r>
              <a:rPr lang="bs" sz="2000" dirty="0"/>
              <a:t>Da li bi smrti bile ograničene na područje Čikaga?</a:t>
            </a:r>
          </a:p>
        </p:txBody>
      </p:sp>
      <p:sp>
        <p:nvSpPr>
          <p:cNvPr id="31" name="Isosceles Triangle 15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 txBox="1">
            <a:spLocks noChangeArrowheads="1"/>
          </p:cNvSpPr>
          <p:nvPr/>
        </p:nvSpPr>
        <p:spPr bwMode="auto">
          <a:xfrm>
            <a:off x="1752600" y="3552455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/>
              <a:t>Prva kriza</a:t>
            </a:r>
            <a:endParaRPr lang="en-US" sz="3200"/>
          </a:p>
          <a:p>
            <a:pPr algn="ctr" eaLnBrk="1" hangingPunct="1"/>
            <a:r>
              <a:rPr lang="en-US" sz="3200"/>
              <a:t>South Sea Bubble</a:t>
            </a:r>
          </a:p>
          <a:p>
            <a:pPr algn="ctr" eaLnBrk="1" hangingPunct="1"/>
            <a:r>
              <a:rPr lang="en-US" sz="3200"/>
              <a:t>….</a:t>
            </a:r>
          </a:p>
        </p:txBody>
      </p:sp>
      <p:sp>
        <p:nvSpPr>
          <p:cNvPr id="20483" name="Text Box 19"/>
          <p:cNvSpPr txBox="1">
            <a:spLocks noChangeArrowheads="1"/>
          </p:cNvSpPr>
          <p:nvPr/>
        </p:nvSpPr>
        <p:spPr bwMode="auto">
          <a:xfrm>
            <a:off x="3505201" y="5686055"/>
            <a:ext cx="152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1720</a:t>
            </a:r>
            <a:r>
              <a:rPr lang="sr-Latn-CS" sz="3200"/>
              <a:t>. godine</a:t>
            </a:r>
            <a:endParaRPr lang="en-US" sz="3200"/>
          </a:p>
        </p:txBody>
      </p:sp>
      <p:sp>
        <p:nvSpPr>
          <p:cNvPr id="20484" name="Text Box 22"/>
          <p:cNvSpPr txBox="1">
            <a:spLocks noChangeArrowheads="1"/>
          </p:cNvSpPr>
          <p:nvPr/>
        </p:nvSpPr>
        <p:spPr bwMode="auto">
          <a:xfrm>
            <a:off x="2738438" y="2076080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 dirty="0"/>
              <a:t>Prvo akcionarsko društvo</a:t>
            </a:r>
            <a:endParaRPr lang="en-US" sz="3200" dirty="0"/>
          </a:p>
          <a:p>
            <a:pPr algn="ctr" eaLnBrk="1" hangingPunct="1"/>
            <a:r>
              <a:rPr lang="en-US" sz="3200" dirty="0"/>
              <a:t>1602</a:t>
            </a:r>
            <a:r>
              <a:rPr lang="sr-Latn-CS" sz="3200" dirty="0"/>
              <a:t>. godine</a:t>
            </a:r>
            <a:endParaRPr lang="en-US" sz="3200" dirty="0"/>
          </a:p>
        </p:txBody>
      </p:sp>
      <p:sp>
        <p:nvSpPr>
          <p:cNvPr id="20485" name="AutoShape 23"/>
          <p:cNvSpPr>
            <a:spLocks noChangeArrowheads="1"/>
          </p:cNvSpPr>
          <p:nvPr/>
        </p:nvSpPr>
        <p:spPr bwMode="auto">
          <a:xfrm>
            <a:off x="5943600" y="4777489"/>
            <a:ext cx="381000" cy="369332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0486" name="Rectangle 24"/>
          <p:cNvSpPr>
            <a:spLocks noChangeArrowheads="1"/>
          </p:cNvSpPr>
          <p:nvPr/>
        </p:nvSpPr>
        <p:spPr bwMode="auto">
          <a:xfrm>
            <a:off x="6596063" y="4741494"/>
            <a:ext cx="34290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r-Latn-CS"/>
              <a:t>“</a:t>
            </a:r>
            <a:r>
              <a:rPr lang="en-US"/>
              <a:t>Bubble</a:t>
            </a:r>
            <a:r>
              <a:rPr lang="sr-Latn-CS"/>
              <a:t>”</a:t>
            </a:r>
            <a:r>
              <a:rPr lang="en-US"/>
              <a:t> </a:t>
            </a:r>
            <a:r>
              <a:rPr lang="sr-Latn-CS"/>
              <a:t>Zakon</a:t>
            </a:r>
            <a:r>
              <a:rPr lang="en-US"/>
              <a:t> 1720</a:t>
            </a:r>
            <a:r>
              <a:rPr lang="sr-Latn-CS"/>
              <a:t>. godine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Počeci</a:t>
            </a:r>
            <a:r>
              <a:rPr lang="en-US" dirty="0"/>
              <a:t> </a:t>
            </a:r>
            <a:r>
              <a:rPr lang="en-US" dirty="0" err="1"/>
              <a:t>korporativnog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63775" y="3274550"/>
            <a:ext cx="7662864" cy="32671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93967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34B37-39F6-F204-A6A4-9828CD51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5FC27E-A679-FCCD-2955-66D7C114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50" name="Isosceles Triangle 2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E1D497-789B-9F76-C1EA-4F761ADC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uprava</a:t>
            </a:r>
            <a:r>
              <a:rPr lang="en-US" dirty="0"/>
              <a:t> za </a:t>
            </a:r>
            <a:r>
              <a:rPr lang="en-US" dirty="0" err="1"/>
              <a:t>hranu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lijekove</a:t>
            </a:r>
            <a:r>
              <a:rPr lang="en-US" dirty="0"/>
              <a:t> </a:t>
            </a:r>
            <a:r>
              <a:rPr lang="en-US" dirty="0" err="1"/>
              <a:t>izdala</a:t>
            </a:r>
            <a:r>
              <a:rPr lang="en-US" dirty="0"/>
              <a:t> je </a:t>
            </a:r>
            <a:r>
              <a:rPr lang="en-US" dirty="0" err="1"/>
              <a:t>upozorenje</a:t>
            </a:r>
            <a:r>
              <a:rPr lang="en-US" dirty="0"/>
              <a:t> da se ne </a:t>
            </a:r>
            <a:r>
              <a:rPr lang="en-US" dirty="0" err="1"/>
              <a:t>uzima</a:t>
            </a:r>
            <a:r>
              <a:rPr lang="en-US" dirty="0"/>
              <a:t> Tylenol,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naredila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da </a:t>
            </a:r>
            <a:r>
              <a:rPr lang="en-US" dirty="0" err="1"/>
              <a:t>preduzme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konkretne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.</a:t>
            </a:r>
          </a:p>
        </p:txBody>
      </p:sp>
      <p:sp>
        <p:nvSpPr>
          <p:cNvPr id="51" name="Isosceles Triangle 2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3713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CA856-3A93-B120-660B-6BA94CC14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74E8A7-A2D6-6C5C-1418-77FB507E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637B77-7EA4-8208-F55E-C1EA58CB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Tokom jeseni 1982. godine, iz nepoznatih razloga, zlonamjerna osoba ili osobe, vjerovatno nepoznate, zamijenile su Tylenol Extra-Strength kapsule kapsulama sa cijanidom, ponovo zapečatile kutije i odložile ih na police apoteka i prodavnica hrane u oblasti Čikaga.</a:t>
            </a:r>
          </a:p>
          <a:p>
            <a:endParaRPr lang="en-US"/>
          </a:p>
          <a:p>
            <a:r>
              <a:rPr lang="en-US"/>
              <a:t>Kapsule otrova su kupljene od strane potrošača, a sedam ljudi umrlo je strašnom smrću.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0318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4A0B71-300F-225D-C1F0-DEA56E55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4BD8C5-67AD-D7AD-1365-C1FEB0C1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15D122-DC6F-9208-7561-1276D072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Predsjednik Johnson &amp; Johnson-a formirao je sedmočlani strateški tim.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Burkeovo strateško vodstvo je bilo usmjereno na: </a:t>
            </a:r>
            <a:r>
              <a:rPr lang="en-US" b="1" u="sng"/>
              <a:t>prvo</a:t>
            </a:r>
            <a:r>
              <a:rPr lang="en-US"/>
              <a:t> </a:t>
            </a:r>
            <a:r>
              <a:rPr lang="en-US" b="1"/>
              <a:t>"Kako da zaštitimo ljude?" </a:t>
            </a:r>
            <a:r>
              <a:rPr lang="en-US"/>
              <a:t>i drugo "Kako da sačuvamo ovaj proizvod?"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3784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62C07-9D66-4789-E852-4328AF81A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2916A0-9270-9D0E-758C-616C9077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49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414D34-50A8-E2E0-08FA-0A4A27F9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869" y="1794672"/>
            <a:ext cx="8470898" cy="35947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Prve</a:t>
            </a:r>
            <a:r>
              <a:rPr lang="en-US" sz="2400" dirty="0"/>
              <a:t> </a:t>
            </a:r>
            <a:r>
              <a:rPr lang="en-US" sz="2400" dirty="0" err="1"/>
              <a:t>akcije</a:t>
            </a:r>
            <a:r>
              <a:rPr lang="en-US" sz="2400" dirty="0"/>
              <a:t> </a:t>
            </a:r>
            <a:r>
              <a:rPr lang="en-US" sz="2400" dirty="0" err="1"/>
              <a:t>kompanije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odmah</a:t>
            </a:r>
            <a:r>
              <a:rPr lang="en-US" sz="2000" dirty="0"/>
              <a:t> </a:t>
            </a:r>
            <a:r>
              <a:rPr lang="en-US" sz="2000" dirty="0" err="1"/>
              <a:t>upozorio</a:t>
            </a:r>
            <a:r>
              <a:rPr lang="en-US" sz="2000" dirty="0"/>
              <a:t> </a:t>
            </a:r>
            <a:r>
              <a:rPr lang="en-US" sz="2000" dirty="0" err="1"/>
              <a:t>potrošače</a:t>
            </a:r>
            <a:r>
              <a:rPr lang="en-US" sz="2000" dirty="0"/>
              <a:t> </a:t>
            </a:r>
            <a:r>
              <a:rPr lang="en-US" sz="2000" dirty="0" err="1"/>
              <a:t>širom</a:t>
            </a:r>
            <a:r>
              <a:rPr lang="en-US" sz="2000" dirty="0"/>
              <a:t> </a:t>
            </a:r>
            <a:r>
              <a:rPr lang="en-US" sz="2000" dirty="0" err="1"/>
              <a:t>zemlje</a:t>
            </a:r>
            <a:r>
              <a:rPr lang="en-US" sz="2000" dirty="0"/>
              <a:t> da ne </a:t>
            </a:r>
            <a:r>
              <a:rPr lang="en-US" sz="2000" dirty="0" err="1"/>
              <a:t>konzumiraju</a:t>
            </a:r>
            <a:r>
              <a:rPr lang="en-US" sz="2000" dirty="0"/>
              <a:t>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vrstu</a:t>
            </a:r>
            <a:r>
              <a:rPr lang="en-US" sz="2000" dirty="0"/>
              <a:t> Tylenol </a:t>
            </a:r>
            <a:r>
              <a:rPr lang="en-US" sz="2000" dirty="0" err="1"/>
              <a:t>proizvoda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zaustavljanje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reklamiranja</a:t>
            </a:r>
            <a:r>
              <a:rPr lang="en-US" sz="2000" dirty="0"/>
              <a:t> </a:t>
            </a:r>
            <a:r>
              <a:rPr lang="en-US" sz="2000" dirty="0" err="1"/>
              <a:t>Tylenola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povući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Tylenol </a:t>
            </a:r>
            <a:r>
              <a:rPr lang="en-US" sz="2000" dirty="0" err="1"/>
              <a:t>kapsule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polica</a:t>
            </a:r>
            <a:r>
              <a:rPr lang="en-US" sz="2000" dirty="0"/>
              <a:t> </a:t>
            </a:r>
            <a:r>
              <a:rPr lang="en-US" sz="2000" dirty="0" err="1"/>
              <a:t>prodavnica</a:t>
            </a:r>
            <a:r>
              <a:rPr lang="en-US" sz="2000" dirty="0"/>
              <a:t> u </a:t>
            </a:r>
            <a:r>
              <a:rPr lang="en-US" sz="2000" dirty="0" err="1"/>
              <a:t>Čikagu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okolini</a:t>
            </a:r>
            <a:endParaRPr lang="en-US" sz="2000" dirty="0"/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2966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6119C3-D814-F61F-13F5-8347CE46B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FF2F8B-FD5E-76F5-5C1A-D8054115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FCBF07-2D43-652A-DBC4-DDF0074B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b="0" i="0" u="none" strike="noStrike" dirty="0">
              <a:effectLst/>
            </a:endParaRPr>
          </a:p>
          <a:p>
            <a:r>
              <a:rPr lang="en-US" b="0" i="0" u="none" strike="noStrike" dirty="0" err="1">
                <a:effectLst/>
              </a:rPr>
              <a:t>Nakon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što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dirty="0" err="1"/>
              <a:t>su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pronašli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još</a:t>
            </a:r>
            <a:r>
              <a:rPr lang="en-US" b="0" i="0" u="none" strike="noStrike" dirty="0">
                <a:effectLst/>
              </a:rPr>
              <a:t> 2 </a:t>
            </a:r>
            <a:r>
              <a:rPr lang="en-US" b="0" i="0" u="none" strike="noStrike" dirty="0" err="1">
                <a:effectLst/>
              </a:rPr>
              <a:t>kontaminirane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boce</a:t>
            </a:r>
            <a:r>
              <a:rPr lang="en-US" b="0" i="0" u="none" strike="noStrike" dirty="0">
                <a:effectLst/>
              </a:rPr>
              <a:t> Tylenol-a, </a:t>
            </a:r>
            <a:r>
              <a:rPr lang="en-US" b="0" i="0" u="none" strike="noStrike" dirty="0" err="1">
                <a:effectLst/>
              </a:rPr>
              <a:t>shvatili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su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ranjivost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proizvoda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naredili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nacionalno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povlačenje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svih</a:t>
            </a:r>
            <a:r>
              <a:rPr lang="en-US" b="0" i="0" u="none" strike="noStrike" dirty="0">
                <a:effectLst/>
              </a:rPr>
              <a:t> boca Tylenol-a.</a:t>
            </a:r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671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44106-C110-BF0A-CA94-D65DD710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CD3C28-5A89-6608-CE34-302EFCEA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Johnson &amp; Johnson Tylenol kriza</a:t>
            </a:r>
          </a:p>
        </p:txBody>
      </p:sp>
      <p:sp>
        <p:nvSpPr>
          <p:cNvPr id="43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5E85A4-CE41-079B-786D-75AF1C0A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b="0" i="0" u="none" strike="noStrike">
              <a:effectLst/>
            </a:endParaRPr>
          </a:p>
          <a:p>
            <a:r>
              <a:rPr lang="en-US" b="0" i="0" u="none" strike="noStrike">
                <a:effectLst/>
              </a:rPr>
              <a:t>Johnson &amp; Johnson je pokazao da nisu voljni da rizikuju sigurnost potrošača, čak i ako je to koštalo kompaniju milione dolara.</a:t>
            </a:r>
          </a:p>
          <a:p>
            <a:endParaRPr lang="en-US"/>
          </a:p>
          <a:p>
            <a:endParaRPr lang="en-US" b="0" i="0" u="none" strike="noStrike">
              <a:effectLst/>
            </a:endParaRPr>
          </a:p>
          <a:p>
            <a:r>
              <a:rPr lang="en-US" b="0" i="0" u="none" strike="noStrike">
                <a:effectLst/>
              </a:rPr>
              <a:t>Krajnji rezultat je bio da javnost gleda na Tylenol kao na nesretnu žrtvu zlonamjernog zločina</a:t>
            </a:r>
            <a:endParaRPr lang="en-US"/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446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FAA0B-7E40-90A8-4D51-2DE9AECD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160EF5-AED9-0834-C83F-F2655BF0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/>
              <a:t>Johnson &amp; Johnson Tylenol kriza</a:t>
            </a:r>
            <a:endParaRPr lang="bs" dirty="0"/>
          </a:p>
        </p:txBody>
      </p:sp>
      <p:pic>
        <p:nvPicPr>
          <p:cNvPr id="6" name="Picture 5" descr="A bottle of medicine with a red lid&#10;&#10;Description automatically generated">
            <a:extLst>
              <a:ext uri="{FF2B5EF4-FFF2-40B4-BE49-F238E27FC236}">
                <a16:creationId xmlns:a16="http://schemas.microsoft.com/office/drawing/2014/main" id="{525AE57D-D55F-E6F5-8BCB-E7647A371A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281" y="1643785"/>
            <a:ext cx="7367382" cy="46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3028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1E00-FDAE-C321-FF01-26276B69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951754-F58D-36B0-ECD0-7866900A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43" y="1527330"/>
            <a:ext cx="10346192" cy="4624687"/>
          </a:xfrm>
        </p:spPr>
        <p:txBody>
          <a:bodyPr>
            <a:normAutofit/>
          </a:bodyPr>
          <a:lstStyle/>
          <a:p>
            <a:endParaRPr lang="en-US">
              <a:effectLst/>
            </a:endParaRPr>
          </a:p>
          <a:p>
            <a:r>
              <a:rPr lang="bs">
                <a:effectLst/>
              </a:rPr>
              <a:t>Potrošači na prvom mjestu, uvijek</a:t>
            </a:r>
          </a:p>
          <a:p>
            <a:endParaRPr lang="en-US">
              <a:effectLst/>
            </a:endParaRPr>
          </a:p>
          <a:p>
            <a:r>
              <a:rPr lang="bs">
                <a:effectLst/>
              </a:rPr>
              <a:t>Brzi odgovor je ključ</a:t>
            </a:r>
          </a:p>
          <a:p>
            <a:endParaRPr lang="en-US"/>
          </a:p>
          <a:p>
            <a:r>
              <a:rPr lang="bs">
                <a:effectLst/>
              </a:rPr>
              <a:t>Transparentnost gradi povjerenje</a:t>
            </a:r>
          </a:p>
          <a:p>
            <a:endParaRPr lang="en-US">
              <a:effectLst/>
            </a:endParaRPr>
          </a:p>
          <a:p>
            <a:r>
              <a:rPr lang="bs">
                <a:effectLst/>
              </a:rPr>
              <a:t>Prilagodite se i razvijajte se</a:t>
            </a:r>
          </a:p>
          <a:p>
            <a:endParaRPr lang="en-US"/>
          </a:p>
          <a:p>
            <a:r>
              <a:rPr lang="bs">
                <a:effectLst/>
              </a:rPr>
              <a:t>Saradnja je presudna</a:t>
            </a:r>
            <a:endParaRPr lang="bs" dirty="0">
              <a:effectLst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161CAB-8483-4737-1059-2283644C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"/>
              <a:t>Važnost studije slučaja</a:t>
            </a:r>
            <a:endParaRPr lang="bs" dirty="0"/>
          </a:p>
        </p:txBody>
      </p:sp>
    </p:spTree>
    <p:extLst>
      <p:ext uri="{BB962C8B-B14F-4D97-AF65-F5344CB8AC3E}">
        <p14:creationId xmlns:p14="http://schemas.microsoft.com/office/powerpoint/2010/main" val="2514866993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Times New Roman" charset="0"/>
              </a:rPr>
              <a:t>Sistem korporativnog upravljanja</a:t>
            </a:r>
            <a:endParaRPr lang="en-US" sz="4800">
              <a:latin typeface="Calibri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18436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437" name="Group 1"/>
          <p:cNvGrpSpPr>
            <a:grpSpLocks noChangeAspect="1"/>
          </p:cNvGrpSpPr>
          <p:nvPr/>
        </p:nvGrpSpPr>
        <p:grpSpPr bwMode="auto">
          <a:xfrm>
            <a:off x="1952626" y="1928814"/>
            <a:ext cx="8177213" cy="4429125"/>
            <a:chOff x="2520" y="5280"/>
            <a:chExt cx="7200" cy="4011"/>
          </a:xfrm>
        </p:grpSpPr>
        <p:sp>
          <p:nvSpPr>
            <p:cNvPr id="1843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520" y="5280"/>
              <a:ext cx="7200" cy="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Rectangle 18"/>
            <p:cNvSpPr>
              <a:spLocks noChangeArrowheads="1"/>
            </p:cNvSpPr>
            <p:nvPr/>
          </p:nvSpPr>
          <p:spPr bwMode="auto">
            <a:xfrm>
              <a:off x="2646" y="7440"/>
              <a:ext cx="1335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200">
                  <a:cs typeface="Times New Roman" charset="0"/>
                </a:rPr>
                <a:t>Obezbeđuju kapital</a:t>
              </a:r>
              <a:endParaRPr lang="sr-Latn-CS" sz="3600"/>
            </a:p>
          </p:txBody>
        </p:sp>
        <p:sp>
          <p:nvSpPr>
            <p:cNvPr id="18440" name="Rectangle 17"/>
            <p:cNvSpPr>
              <a:spLocks noChangeArrowheads="1"/>
            </p:cNvSpPr>
            <p:nvPr/>
          </p:nvSpPr>
          <p:spPr bwMode="auto">
            <a:xfrm>
              <a:off x="7470" y="7903"/>
              <a:ext cx="2221" cy="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Izveštavaju i odgovaraju</a:t>
              </a:r>
              <a:endParaRPr lang="sr-Latn-CS" sz="4000"/>
            </a:p>
          </p:txBody>
        </p:sp>
        <p:sp>
          <p:nvSpPr>
            <p:cNvPr id="18441" name="Rectangle 16"/>
            <p:cNvSpPr>
              <a:spLocks noChangeArrowheads="1"/>
            </p:cNvSpPr>
            <p:nvPr/>
          </p:nvSpPr>
          <p:spPr bwMode="auto">
            <a:xfrm>
              <a:off x="4770" y="7903"/>
              <a:ext cx="1965" cy="5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sz="1400">
                  <a:cs typeface="Times New Roman" charset="0"/>
                </a:rPr>
                <a:t>Biraju, razrešuju, vode i nadziru</a:t>
              </a:r>
              <a:endParaRPr lang="it-IT" sz="4000"/>
            </a:p>
          </p:txBody>
        </p:sp>
        <p:sp>
          <p:nvSpPr>
            <p:cNvPr id="18442" name="Rectangle 15"/>
            <p:cNvSpPr>
              <a:spLocks noChangeArrowheads="1"/>
            </p:cNvSpPr>
            <p:nvPr/>
          </p:nvSpPr>
          <p:spPr bwMode="auto">
            <a:xfrm>
              <a:off x="7470" y="6823"/>
              <a:ext cx="2032" cy="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Predstavljaju i izveštavaju</a:t>
              </a:r>
              <a:endParaRPr lang="sr-Latn-CS" sz="4000"/>
            </a:p>
          </p:txBody>
        </p:sp>
        <p:sp>
          <p:nvSpPr>
            <p:cNvPr id="18443" name="Rectangle 14"/>
            <p:cNvSpPr>
              <a:spLocks noChangeArrowheads="1"/>
            </p:cNvSpPr>
            <p:nvPr/>
          </p:nvSpPr>
          <p:spPr bwMode="auto">
            <a:xfrm>
              <a:off x="4770" y="6823"/>
              <a:ext cx="1398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Biraju i razrešuju</a:t>
              </a:r>
              <a:endParaRPr lang="sr-Latn-CS" sz="4000"/>
            </a:p>
          </p:txBody>
        </p:sp>
        <p:sp>
          <p:nvSpPr>
            <p:cNvPr id="18444" name="Rectangle 13"/>
            <p:cNvSpPr>
              <a:spLocks noChangeArrowheads="1"/>
            </p:cNvSpPr>
            <p:nvPr/>
          </p:nvSpPr>
          <p:spPr bwMode="auto">
            <a:xfrm>
              <a:off x="4320" y="6206"/>
              <a:ext cx="36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b="1" dirty="0" err="1">
                  <a:cs typeface="Times New Roman" charset="0"/>
                </a:rPr>
                <a:t>Akcionari</a:t>
              </a:r>
              <a:r>
                <a:rPr lang="it-IT" sz="1200" b="1" dirty="0">
                  <a:cs typeface="Times New Roman" charset="0"/>
                </a:rPr>
                <a:t> (</a:t>
              </a:r>
              <a:r>
                <a:rPr lang="it-IT" sz="1400" b="1" dirty="0" err="1">
                  <a:cs typeface="Times New Roman" charset="0"/>
                </a:rPr>
                <a:t>Skupština</a:t>
              </a:r>
              <a:r>
                <a:rPr lang="it-IT" sz="1200" b="1" dirty="0">
                  <a:cs typeface="Times New Roman" charset="0"/>
                </a:rPr>
                <a:t> </a:t>
              </a:r>
              <a:r>
                <a:rPr lang="it-IT" sz="1400" b="1" dirty="0" err="1">
                  <a:cs typeface="Times New Roman" charset="0"/>
                </a:rPr>
                <a:t>akcionara</a:t>
              </a:r>
              <a:r>
                <a:rPr lang="it-IT" sz="1200" b="1" dirty="0">
                  <a:cs typeface="Times New Roman" charset="0"/>
                </a:rPr>
                <a:t>)</a:t>
              </a:r>
              <a:endParaRPr lang="it-IT" sz="2000" dirty="0"/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auto">
            <a:xfrm>
              <a:off x="4320" y="7285"/>
              <a:ext cx="3600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>
                  <a:cs typeface="Times New Roman" charset="0"/>
                </a:rPr>
                <a:t>Članovi nadzornog/upravnog odbora (</a:t>
              </a:r>
              <a:r>
                <a:rPr lang="en-US" sz="1400" b="1">
                  <a:cs typeface="Times New Roman" charset="0"/>
                </a:rPr>
                <a:t>Upr</a:t>
              </a:r>
              <a:r>
                <a:rPr lang="en-US" sz="1600" b="1">
                  <a:cs typeface="Times New Roman" charset="0"/>
                </a:rPr>
                <a:t>. </a:t>
              </a:r>
              <a:r>
                <a:rPr lang="en-US" sz="1400" b="1">
                  <a:cs typeface="Times New Roman" charset="0"/>
                </a:rPr>
                <a:t>odbor</a:t>
              </a:r>
              <a:r>
                <a:rPr lang="en-US" sz="1600" b="1">
                  <a:cs typeface="Times New Roman" charset="0"/>
                </a:rPr>
                <a:t>)</a:t>
              </a:r>
              <a:endParaRPr lang="en-US" sz="2800"/>
            </a:p>
          </p:txBody>
        </p: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4320" y="8520"/>
              <a:ext cx="3600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>
                  <a:cs typeface="Times New Roman" charset="0"/>
                </a:rPr>
                <a:t>Članovi uprave (</a:t>
              </a:r>
              <a:r>
                <a:rPr lang="en-US" sz="1600" b="1">
                  <a:cs typeface="Times New Roman" charset="0"/>
                </a:rPr>
                <a:t>Uprava</a:t>
              </a:r>
              <a:r>
                <a:rPr lang="en-US" b="1">
                  <a:cs typeface="Times New Roman" charset="0"/>
                </a:rPr>
                <a:t>)</a:t>
              </a:r>
              <a:endParaRPr lang="en-US" sz="1100"/>
            </a:p>
            <a:p>
              <a:pPr eaLnBrk="0" hangingPunct="0"/>
              <a:endParaRPr lang="en-US" sz="3200"/>
            </a:p>
          </p:txBody>
        </p:sp>
        <p:sp>
          <p:nvSpPr>
            <p:cNvPr id="18447" name="Line 10"/>
            <p:cNvSpPr>
              <a:spLocks noChangeShapeType="1"/>
            </p:cNvSpPr>
            <p:nvPr/>
          </p:nvSpPr>
          <p:spPr bwMode="auto">
            <a:xfrm>
              <a:off x="4770" y="6823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 flipV="1">
              <a:off x="7470" y="6823"/>
              <a:ext cx="1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8"/>
            <p:cNvSpPr>
              <a:spLocks noChangeShapeType="1"/>
            </p:cNvSpPr>
            <p:nvPr/>
          </p:nvSpPr>
          <p:spPr bwMode="auto">
            <a:xfrm>
              <a:off x="4770" y="7903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7"/>
            <p:cNvSpPr>
              <a:spLocks noChangeShapeType="1"/>
            </p:cNvSpPr>
            <p:nvPr/>
          </p:nvSpPr>
          <p:spPr bwMode="auto">
            <a:xfrm flipV="1">
              <a:off x="7470" y="7903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 flipH="1">
              <a:off x="4020" y="6514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4"/>
            <p:cNvSpPr>
              <a:spLocks noChangeShapeType="1"/>
            </p:cNvSpPr>
            <p:nvPr/>
          </p:nvSpPr>
          <p:spPr bwMode="auto">
            <a:xfrm>
              <a:off x="4020" y="6514"/>
              <a:ext cx="1" cy="2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3"/>
            <p:cNvSpPr>
              <a:spLocks noChangeShapeType="1"/>
            </p:cNvSpPr>
            <p:nvPr/>
          </p:nvSpPr>
          <p:spPr bwMode="auto">
            <a:xfrm>
              <a:off x="4020" y="8829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"/>
            <p:cNvSpPr>
              <a:spLocks noChangeShapeType="1"/>
            </p:cNvSpPr>
            <p:nvPr/>
          </p:nvSpPr>
          <p:spPr bwMode="auto">
            <a:xfrm>
              <a:off x="4020" y="7687"/>
              <a:ext cx="3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6853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40105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Nivoi i potencijalne koristi od dobrog KU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19460" name="Picture 1" descr="C:\Users\w7\Desktop\scan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4" y="2400822"/>
            <a:ext cx="81438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69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90800" y="1382375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 dirty="0"/>
              <a:t> Pad </a:t>
            </a:r>
            <a:r>
              <a:rPr lang="en-US" sz="3200" dirty="0"/>
              <a:t>Wall Street</a:t>
            </a:r>
            <a:r>
              <a:rPr lang="sr-Latn-CS" sz="3200" dirty="0"/>
              <a:t>-a</a:t>
            </a:r>
            <a:r>
              <a:rPr lang="en-US" sz="3200" dirty="0"/>
              <a:t> – 1929</a:t>
            </a:r>
            <a:r>
              <a:rPr lang="sr-Latn-CS" sz="3200" dirty="0"/>
              <a:t>. godine</a:t>
            </a:r>
            <a:endParaRPr lang="en-US" sz="3200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733800" y="4449460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Enron, </a:t>
            </a:r>
            <a:r>
              <a:rPr lang="en-US" sz="3200" dirty="0" err="1"/>
              <a:t>WorldCom,Tyco</a:t>
            </a:r>
            <a:r>
              <a:rPr lang="en-US" sz="3200" dirty="0"/>
              <a:t> - </a:t>
            </a:r>
            <a:r>
              <a:rPr lang="sr-Latn-CS" sz="3200" dirty="0"/>
              <a:t>početak</a:t>
            </a:r>
            <a:r>
              <a:rPr lang="en-US" sz="3200" dirty="0"/>
              <a:t> 2000</a:t>
            </a:r>
            <a:r>
              <a:rPr lang="sr-Latn-CS" sz="3200" dirty="0"/>
              <a:t>-ih</a:t>
            </a:r>
            <a:endParaRPr lang="en-US" sz="3200" dirty="0"/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 rot="5400000">
            <a:off x="5715000" y="2397894"/>
            <a:ext cx="381000" cy="369332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309939" y="3138186"/>
            <a:ext cx="55006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r-Latn-CS"/>
              <a:t>Zakon o hartijama od vrijednosti</a:t>
            </a:r>
            <a:r>
              <a:rPr lang="en-US"/>
              <a:t> 1933</a:t>
            </a:r>
            <a:r>
              <a:rPr lang="sr-Latn-CS"/>
              <a:t>. godine</a:t>
            </a:r>
            <a:endParaRPr lang="en-US"/>
          </a:p>
          <a:p>
            <a:pPr algn="ctr"/>
            <a:r>
              <a:rPr lang="sr-Latn-CS"/>
              <a:t>Zakon o berzi hartija od vrijednosti</a:t>
            </a:r>
            <a:r>
              <a:rPr lang="en-US"/>
              <a:t> 1934</a:t>
            </a:r>
            <a:r>
              <a:rPr lang="sr-Latn-CS"/>
              <a:t>. godine</a:t>
            </a:r>
            <a:endParaRPr lang="en-US"/>
          </a:p>
        </p:txBody>
      </p:sp>
      <p:sp>
        <p:nvSpPr>
          <p:cNvPr id="21510" name="AutoShape 8"/>
          <p:cNvSpPr>
            <a:spLocks noChangeArrowheads="1"/>
          </p:cNvSpPr>
          <p:nvPr/>
        </p:nvSpPr>
        <p:spPr bwMode="auto">
          <a:xfrm rot="5400000">
            <a:off x="5715000" y="5522094"/>
            <a:ext cx="381000" cy="369332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3952875" y="6308423"/>
            <a:ext cx="43576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Sarbanes-Oxley </a:t>
            </a:r>
            <a:r>
              <a:rPr lang="sr-Latn-CS"/>
              <a:t>Zakon</a:t>
            </a:r>
            <a:r>
              <a:rPr lang="en-US"/>
              <a:t> 2002</a:t>
            </a:r>
            <a:r>
              <a:rPr lang="sr-Latn-CS"/>
              <a:t>. godine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4212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Prednosti korporativnog upravljanja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0484" name="Picture 1" descr="C:\Users\w7\Desktop\scan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520000">
            <a:off x="4481514" y="18517"/>
            <a:ext cx="3209925" cy="830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425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Važnost KU u odnosu na finansijske izvještaje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1508" name="Picture 2" descr="C:\Users\w7\Desktop\scan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1" y="2355844"/>
            <a:ext cx="77136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274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Premija za bolje KU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2532" name="Picture 2" descr="C:\Users\w7\Desktop\scan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4" y="2321978"/>
            <a:ext cx="78581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300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Sistemi KU ili organizacije preduzeća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>
                <a:latin typeface="Constantia" charset="0"/>
              </a:rPr>
              <a:t>Anglosaksonski sistem (Američki sistem)</a:t>
            </a:r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Evropski sistem (Njemački sistem)</a:t>
            </a:r>
          </a:p>
          <a:p>
            <a:r>
              <a:rPr lang="en-US">
                <a:latin typeface="Constantia" charset="0"/>
              </a:rPr>
              <a:t>Mješoviti sistem</a:t>
            </a:r>
          </a:p>
        </p:txBody>
      </p:sp>
    </p:spTree>
    <p:extLst>
      <p:ext uri="{BB962C8B-B14F-4D97-AF65-F5344CB8AC3E}">
        <p14:creationId xmlns:p14="http://schemas.microsoft.com/office/powerpoint/2010/main" val="39134338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000">
                <a:latin typeface="Calibri" charset="0"/>
              </a:rPr>
              <a:t>Anglosaksonski sistem (Američki sistem)</a:t>
            </a:r>
            <a:r>
              <a:rPr lang="en-US" sz="4000">
                <a:latin typeface="Calibri" charset="0"/>
              </a:rPr>
              <a:t> – jednodjelni 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4595814" y="2030411"/>
          <a:ext cx="2428875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1384591" imgH="2734666" progId="Visio.Drawing.11">
                  <p:embed/>
                </p:oleObj>
              </mc:Choice>
              <mc:Fallback>
                <p:oleObj name="Visio" r:id="rId3" imgW="1384591" imgH="2734666" progId="Visio.Drawing.11">
                  <p:embed/>
                  <p:pic>
                    <p:nvPicPr>
                      <p:cNvPr id="51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4" y="2030411"/>
                        <a:ext cx="2428875" cy="480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5726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latin typeface="Calibri" charset="0"/>
              </a:rPr>
              <a:t>Evropski sistem (Njemački sistem) - dvodjelni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5047193" y="1857376"/>
          <a:ext cx="1928813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384591" imgH="3814801" progId="Visio.Drawing.11">
                  <p:embed/>
                </p:oleObj>
              </mc:Choice>
              <mc:Fallback>
                <p:oleObj name="Visio" r:id="rId3" imgW="1384591" imgH="3814801" progId="Visio.Drawing.11">
                  <p:embed/>
                  <p:pic>
                    <p:nvPicPr>
                      <p:cNvPr id="61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193" y="1857376"/>
                        <a:ext cx="1928813" cy="497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9417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>
                <a:latin typeface="Calibri" charset="0"/>
              </a:rPr>
              <a:t>Sistem organizovanja preduzeća u Republici Srpskoj</a:t>
            </a:r>
            <a:endParaRPr lang="en-US" sz="4400">
              <a:latin typeface="Calibri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1952626" y="2352139"/>
          <a:ext cx="8494713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5506793" imgH="2824677" progId="Visio.Drawing.11">
                  <p:embed/>
                </p:oleObj>
              </mc:Choice>
              <mc:Fallback>
                <p:oleObj name="Visio" r:id="rId3" imgW="5506793" imgH="2824677" progId="Visio.Drawing.11">
                  <p:embed/>
                  <p:pic>
                    <p:nvPicPr>
                      <p:cNvPr id="717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2352139"/>
                        <a:ext cx="8494713" cy="435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0464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Zakoni, pravila i standardi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onstantia" charset="0"/>
              </a:rPr>
              <a:t>Zakoni:</a:t>
            </a:r>
          </a:p>
          <a:p>
            <a:pPr lvl="1"/>
            <a:r>
              <a:rPr lang="en-US">
                <a:latin typeface="Constantia" charset="0"/>
              </a:rPr>
              <a:t>Zakon o privrednim društvima RS</a:t>
            </a:r>
          </a:p>
          <a:p>
            <a:pPr lvl="1"/>
            <a:r>
              <a:rPr lang="pl-PL">
                <a:latin typeface="Constantia" charset="0"/>
              </a:rPr>
              <a:t>Zakon o tržištu hartija od vrijednosti</a:t>
            </a:r>
          </a:p>
          <a:p>
            <a:pPr lvl="1"/>
            <a:r>
              <a:rPr lang="pl-PL">
                <a:latin typeface="Constantia" charset="0"/>
              </a:rPr>
              <a:t>Zakon o preuzimanju akcionarskih društava</a:t>
            </a:r>
          </a:p>
          <a:p>
            <a:pPr lvl="1"/>
            <a:r>
              <a:rPr lang="pl-PL">
                <a:latin typeface="Constantia" charset="0"/>
              </a:rPr>
              <a:t>Zakon o računovodstvu i reviziji Republike Srpske</a:t>
            </a:r>
          </a:p>
          <a:p>
            <a:r>
              <a:rPr lang="en-US" b="1">
                <a:latin typeface="Constantia" charset="0"/>
              </a:rPr>
              <a:t>Komisija za hartije od vrijednosti RS</a:t>
            </a:r>
          </a:p>
          <a:p>
            <a:pPr lvl="1"/>
            <a:r>
              <a:rPr lang="en-US">
                <a:latin typeface="Constantia" charset="0"/>
              </a:rPr>
              <a:t>Pravilnik o izvještavanju i objavljivanju informacija o poslovanju sa hartijama od vrijednosti</a:t>
            </a:r>
          </a:p>
          <a:p>
            <a:pPr lvl="1"/>
            <a:r>
              <a:rPr lang="en-US">
                <a:latin typeface="Constantia" charset="0"/>
              </a:rPr>
              <a:t>Pravilnik o uslovima i postupku emisije hatrtija od vrijednosti</a:t>
            </a:r>
          </a:p>
          <a:p>
            <a:pPr lvl="1"/>
            <a:r>
              <a:rPr lang="en-US">
                <a:latin typeface="Constantia" charset="0"/>
              </a:rPr>
              <a:t>Standardi upravljanja akcionarskim društvima - KU</a:t>
            </a:r>
          </a:p>
        </p:txBody>
      </p:sp>
    </p:spTree>
    <p:extLst>
      <p:ext uri="{BB962C8B-B14F-4D97-AF65-F5344CB8AC3E}">
        <p14:creationId xmlns:p14="http://schemas.microsoft.com/office/powerpoint/2010/main" val="36915441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Zakoni, pravila i standardi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>
                <a:latin typeface="Constantia" charset="0"/>
              </a:rPr>
              <a:t>Banjalučka berza HOV</a:t>
            </a:r>
          </a:p>
          <a:p>
            <a:pPr lvl="1"/>
            <a:r>
              <a:rPr lang="en-US">
                <a:latin typeface="Constantia" charset="0"/>
              </a:rPr>
              <a:t>Pravila Banjalučke berze</a:t>
            </a:r>
          </a:p>
          <a:p>
            <a:pPr lvl="1"/>
            <a:r>
              <a:rPr lang="pl-PL">
                <a:latin typeface="Constantia" charset="0"/>
              </a:rPr>
              <a:t>Uputstvo za javne ponude na berzi</a:t>
            </a:r>
          </a:p>
          <a:p>
            <a:pPr lvl="1"/>
            <a:r>
              <a:rPr lang="en-US">
                <a:latin typeface="Constantia" charset="0"/>
              </a:rPr>
              <a:t>Priručnik za trgovanje hartijama od vrijednosti</a:t>
            </a:r>
          </a:p>
        </p:txBody>
      </p:sp>
    </p:spTree>
    <p:extLst>
      <p:ext uri="{BB962C8B-B14F-4D97-AF65-F5344CB8AC3E}">
        <p14:creationId xmlns:p14="http://schemas.microsoft.com/office/powerpoint/2010/main" val="41203588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Kako bi se ustanovio nivo uvedenosti i primjene korporativnog upravljanja razvijena je Scorecard analiza za korporativno upravljanja u skladu sa OECD principima i kodeksima korporativnog upravljanja.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Radna grupa iz „the German Society of Investment Analysts and Asset Management“ (DVFA) izradila je Scorecard analizu za korporativno upravljanje, koja se zasnivala na Kodeksu najbolje prakse objavljenog u 2000. godini.</a:t>
            </a:r>
          </a:p>
        </p:txBody>
      </p:sp>
    </p:spTree>
    <p:extLst>
      <p:ext uri="{BB962C8B-B14F-4D97-AF65-F5344CB8AC3E}">
        <p14:creationId xmlns:p14="http://schemas.microsoft.com/office/powerpoint/2010/main" val="7852183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2607</TotalTime>
  <Words>4329</Words>
  <Application>Microsoft Macintosh PowerPoint</Application>
  <PresentationFormat>Widescreen</PresentationFormat>
  <Paragraphs>564</Paragraphs>
  <Slides>116</Slides>
  <Notes>19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28" baseType="lpstr">
      <vt:lpstr>ＭＳ Ｐゴシック</vt:lpstr>
      <vt:lpstr>Yu Gothic</vt:lpstr>
      <vt:lpstr>Arial</vt:lpstr>
      <vt:lpstr>Calibri</vt:lpstr>
      <vt:lpstr>Constantia</vt:lpstr>
      <vt:lpstr>Times New Roman</vt:lpstr>
      <vt:lpstr>Trebuchet MS</vt:lpstr>
      <vt:lpstr>Wingdings 2</vt:lpstr>
      <vt:lpstr>Wingdings 3</vt:lpstr>
      <vt:lpstr>Facet</vt:lpstr>
      <vt:lpstr>Chart</vt:lpstr>
      <vt:lpstr>Visio</vt:lpstr>
      <vt:lpstr>KORPORATIVNO UPRAVLJANJE</vt:lpstr>
      <vt:lpstr>Uvod</vt:lpstr>
      <vt:lpstr>Definisanje KU</vt:lpstr>
      <vt:lpstr>Definisanje KU</vt:lpstr>
      <vt:lpstr>Definisanje KU</vt:lpstr>
      <vt:lpstr>Definisanje KU</vt:lpstr>
      <vt:lpstr>Pokretačke snage za uvođenje i poboljšanje propisa i principa korporativnog upravljanja: </vt:lpstr>
      <vt:lpstr>Počeci korporativnog upravljanja </vt:lpstr>
      <vt:lpstr>PowerPoint Presentation</vt:lpstr>
      <vt:lpstr>PowerPoint Presentation</vt:lpstr>
      <vt:lpstr>Počeci korporativnog upravljanja – obrazac/trend krize</vt:lpstr>
      <vt:lpstr>Počeci korporativnog upravljanja – istorijski obrazac/trend</vt:lpstr>
      <vt:lpstr>Koristi korporativnog upravljanja za preduzeće</vt:lpstr>
      <vt:lpstr>Koristi korporativnog upravljanja za preduzeće</vt:lpstr>
      <vt:lpstr>Osnovne četiri karakteristike KU</vt:lpstr>
      <vt:lpstr>Osnovne četiri karakteristike KU </vt:lpstr>
      <vt:lpstr>Karakteristike dobrog KU</vt:lpstr>
      <vt:lpstr>OECD principi KU</vt:lpstr>
      <vt:lpstr>OECD principi KU</vt:lpstr>
      <vt:lpstr>Dobro korporativno upravljanje</vt:lpstr>
      <vt:lpstr>Teorije KU</vt:lpstr>
      <vt:lpstr>Agencijska teorija</vt:lpstr>
      <vt:lpstr>Agencijska teorija</vt:lpstr>
      <vt:lpstr>Agencijska teorija</vt:lpstr>
      <vt:lpstr>Model agencijske teorije</vt:lpstr>
      <vt:lpstr>Odnos principal-agent bazirano na Agencijskoj teoriji</vt:lpstr>
      <vt:lpstr>Agencijska teorija</vt:lpstr>
      <vt:lpstr>Agencijska teorija</vt:lpstr>
      <vt:lpstr>Agencijska teorija</vt:lpstr>
      <vt:lpstr>Agencijska teorija</vt:lpstr>
      <vt:lpstr>Centrali problemi Agencijske teorije</vt:lpstr>
      <vt:lpstr>Centrali problemi Agencijske teorije</vt:lpstr>
      <vt:lpstr>Rješenja za agencijske probleme</vt:lpstr>
      <vt:lpstr>Teorija uslužnosti (Stewardship theory)</vt:lpstr>
      <vt:lpstr>Teorija uslužnosti</vt:lpstr>
      <vt:lpstr>Teorija uslužnosti</vt:lpstr>
      <vt:lpstr>Model Teorije uslužnosti</vt:lpstr>
      <vt:lpstr>Teorija zainteresovanih strana</vt:lpstr>
      <vt:lpstr>Teorija zainteresovanih strana</vt:lpstr>
      <vt:lpstr>Model Teorije zainteresovanih strana</vt:lpstr>
      <vt:lpstr>Teorija zainteresovanih strana</vt:lpstr>
      <vt:lpstr>KORPORATIVNA DRUŠTVENA ODGOVORNOST</vt:lpstr>
      <vt:lpstr>Korporativna društvena odgovornost</vt:lpstr>
      <vt:lpstr>Dimenzije KDO</vt:lpstr>
      <vt:lpstr>Korporativna društvena odgovornost</vt:lpstr>
      <vt:lpstr>Tipovi odgovornosti</vt:lpstr>
      <vt:lpstr>PowerPoint Presentation</vt:lpstr>
      <vt:lpstr>PowerPoint Presentation</vt:lpstr>
      <vt:lpstr>PowerPoint Presentation</vt:lpstr>
      <vt:lpstr>PowerPoint Presentation</vt:lpstr>
      <vt:lpstr>Piramida društvene odgovornosti preduzeća (Kerol 1979)</vt:lpstr>
      <vt:lpstr>Važnost KDO za organizaciju</vt:lpstr>
      <vt:lpstr>Prednosti primjene društveno odogovorne poslovne prakse</vt:lpstr>
      <vt:lpstr>Prednosti primjene društveno odogovorne poslovne prakse</vt:lpstr>
      <vt:lpstr>KDO i reputacija</vt:lpstr>
      <vt:lpstr>KDO i reputacija</vt:lpstr>
      <vt:lpstr>Promocija KDO</vt:lpstr>
      <vt:lpstr>Promocija KDO</vt:lpstr>
      <vt:lpstr>KDO multinacionalinh korporacija</vt:lpstr>
      <vt:lpstr>KDO multinacionalinh korporacija</vt:lpstr>
      <vt:lpstr>KDO indeksi</vt:lpstr>
      <vt:lpstr>Primjeri</vt:lpstr>
      <vt:lpstr>PowerPoint Presentation</vt:lpstr>
      <vt:lpstr>Ford Pinto reklame 1971</vt:lpstr>
      <vt:lpstr>Ford Pinto</vt:lpstr>
      <vt:lpstr>Ford Pinto</vt:lpstr>
      <vt:lpstr>Ford Pinto</vt:lpstr>
      <vt:lpstr>PITANJE ?</vt:lpstr>
      <vt:lpstr>Ford Pinto testiranje</vt:lpstr>
      <vt:lpstr>ŠTA JE FORD URADIO?</vt:lpstr>
      <vt:lpstr>COST/BENEFIT Analiza</vt:lpstr>
      <vt:lpstr>COST - Trošak</vt:lpstr>
      <vt:lpstr>BENEFIT</vt:lpstr>
      <vt:lpstr>Koju odluku je FORD donio?</vt:lpstr>
      <vt:lpstr>PowerPoint Presentation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Johnson &amp; Johnson Tylenol kriza</vt:lpstr>
      <vt:lpstr>Važnost studije slučaja</vt:lpstr>
      <vt:lpstr>Sistem korporativnog upravljanja</vt:lpstr>
      <vt:lpstr>Nivoi i potencijalne koristi od dobrog KU</vt:lpstr>
      <vt:lpstr>Prednosti korporativnog upravljanja</vt:lpstr>
      <vt:lpstr>Važnost KU u odnosu na finansijske izvještaje</vt:lpstr>
      <vt:lpstr>Premija za bolje KU</vt:lpstr>
      <vt:lpstr>Sistemi KU ili organizacije preduzeća</vt:lpstr>
      <vt:lpstr>Anglosaksonski sistem (Američki sistem) – jednodjelni </vt:lpstr>
      <vt:lpstr>Evropski sistem (Njemački sistem) - dvodjelni</vt:lpstr>
      <vt:lpstr>Sistem organizovanja preduzeća u Republici Srpskoj</vt:lpstr>
      <vt:lpstr>Zakoni, pravila i standardi</vt:lpstr>
      <vt:lpstr>Zakoni, pravila i standardi</vt:lpstr>
      <vt:lpstr>Scorecard analiza za KU</vt:lpstr>
      <vt:lpstr>Scorecard analiza za KU</vt:lpstr>
      <vt:lpstr>Scorecard analiza za KU</vt:lpstr>
      <vt:lpstr>Scorecard analiza za KU</vt:lpstr>
      <vt:lpstr>Cilj izrade scorecard-a</vt:lpstr>
      <vt:lpstr>Svrha izrade scorecard-a</vt:lpstr>
      <vt:lpstr>Struktura Scorecard-a</vt:lpstr>
      <vt:lpstr>Posvećenost principima korporativnog upravljanja</vt:lpstr>
      <vt:lpstr>Prava akcionara</vt:lpstr>
      <vt:lpstr>Ravnopravan tretman akcionara</vt:lpstr>
      <vt:lpstr>Uloga zainteresovanih strana</vt:lpstr>
      <vt:lpstr>Objavljivanje i javnost informacija</vt:lpstr>
      <vt:lpstr>Uloga i odgovornosti upravnog i izvršnog odbora</vt:lpstr>
      <vt:lpstr>Revizija i sistem internih kontrola</vt:lpstr>
      <vt:lpstr>Metodologija scorecard-a</vt:lpstr>
      <vt:lpstr>Metodologija scorecard-a</vt:lpstr>
      <vt:lpstr>Metodologija scorecard-a</vt:lpstr>
      <vt:lpstr>Zbirna tabela Scorecard analize za KU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KORPORATIVNA DRUŠTVENA ODGOVORNOST</dc:title>
  <dc:creator>Microsoft Office User</dc:creator>
  <cp:lastModifiedBy>Milan Damjanović</cp:lastModifiedBy>
  <cp:revision>26</cp:revision>
  <dcterms:created xsi:type="dcterms:W3CDTF">2017-10-02T08:06:26Z</dcterms:created>
  <dcterms:modified xsi:type="dcterms:W3CDTF">2026-04-27T15:51:42Z</dcterms:modified>
</cp:coreProperties>
</file>