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4444" r:id="rId2"/>
  </p:sldMasterIdLst>
  <p:notesMasterIdLst>
    <p:notesMasterId r:id="rId10"/>
  </p:notesMasterIdLst>
  <p:sldIdLst>
    <p:sldId id="256" r:id="rId3"/>
    <p:sldId id="313" r:id="rId4"/>
    <p:sldId id="315" r:id="rId5"/>
    <p:sldId id="257" r:id="rId6"/>
    <p:sldId id="314" r:id="rId7"/>
    <p:sldId id="316" r:id="rId8"/>
    <p:sldId id="317"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360B8E-E4CC-47A6-82F4-37F575F478C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4D869A3F-98A4-41D6-AB4B-E4D17674984A}"/>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pPr>
              <a:defRPr/>
            </a:pPr>
            <a:fld id="{62310651-77E9-485A-A0A4-AAF61D240222}" type="datetimeFigureOut">
              <a:rPr lang="en-US"/>
              <a:pPr>
                <a:defRPr/>
              </a:pPr>
              <a:t>5/24/2022</a:t>
            </a:fld>
            <a:endParaRPr lang="en-US"/>
          </a:p>
        </p:txBody>
      </p:sp>
      <p:sp>
        <p:nvSpPr>
          <p:cNvPr id="4" name="Slide Image Placeholder 3">
            <a:extLst>
              <a:ext uri="{FF2B5EF4-FFF2-40B4-BE49-F238E27FC236}">
                <a16:creationId xmlns:a16="http://schemas.microsoft.com/office/drawing/2014/main" id="{8E6255F4-C4E6-438D-BEF9-851BF105B08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6570186-1E02-4397-B400-B4E6792104A8}"/>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886339A-18A9-47BF-B1A8-6733BA9DF4FE}"/>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47640C83-7ED2-460F-8148-6502313FC38A}"/>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FB09191-7937-4320-A1F8-9822F608528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51141BA7-FBC7-4C3B-8309-1E713473C0DF}"/>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5" name="Rectangle 20">
            <a:extLst>
              <a:ext uri="{FF2B5EF4-FFF2-40B4-BE49-F238E27FC236}">
                <a16:creationId xmlns:a16="http://schemas.microsoft.com/office/drawing/2014/main" id="{06C1B0E7-3969-49E7-9822-3A514A7ACFAA}"/>
              </a:ext>
            </a:extLst>
          </p:cNvPr>
          <p:cNvSpPr>
            <a:spLocks noChangeArrowheads="1"/>
          </p:cNvSpPr>
          <p:nvPr/>
        </p:nvSpPr>
        <p:spPr bwMode="white">
          <a:xfrm>
            <a:off x="8991600" y="3175"/>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6" name="Rectangle 21">
            <a:extLst>
              <a:ext uri="{FF2B5EF4-FFF2-40B4-BE49-F238E27FC236}">
                <a16:creationId xmlns:a16="http://schemas.microsoft.com/office/drawing/2014/main" id="{06F13E68-AFD0-4FA6-B908-8179010E28F7}"/>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7" name="Rectangle 23">
            <a:extLst>
              <a:ext uri="{FF2B5EF4-FFF2-40B4-BE49-F238E27FC236}">
                <a16:creationId xmlns:a16="http://schemas.microsoft.com/office/drawing/2014/main" id="{F32DBC72-200D-4228-9118-9A2FF3CF0C72}"/>
              </a:ext>
            </a:extLst>
          </p:cNvPr>
          <p:cNvSpPr>
            <a:spLocks noChangeArrowheads="1"/>
          </p:cNvSpPr>
          <p:nvPr/>
        </p:nvSpPr>
        <p:spPr bwMode="white">
          <a:xfrm>
            <a:off x="0" y="0"/>
            <a:ext cx="9144000" cy="25146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 name="Rectangle 19">
            <a:extLst>
              <a:ext uri="{FF2B5EF4-FFF2-40B4-BE49-F238E27FC236}">
                <a16:creationId xmlns:a16="http://schemas.microsoft.com/office/drawing/2014/main" id="{D6E9C978-FA80-4A94-8064-1A7D0C64BEDF}"/>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Straight Connector 20">
            <a:extLst>
              <a:ext uri="{FF2B5EF4-FFF2-40B4-BE49-F238E27FC236}">
                <a16:creationId xmlns:a16="http://schemas.microsoft.com/office/drawing/2014/main" id="{2EE1B8A4-CD0E-4AB3-801A-DCE9EF452562}"/>
              </a:ext>
            </a:extLst>
          </p:cNvPr>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Rectangle 21">
            <a:extLst>
              <a:ext uri="{FF2B5EF4-FFF2-40B4-BE49-F238E27FC236}">
                <a16:creationId xmlns:a16="http://schemas.microsoft.com/office/drawing/2014/main" id="{7641B2C9-1356-4711-AA53-CE95AA454B1D}"/>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3" name="Oval 12">
            <a:extLst>
              <a:ext uri="{FF2B5EF4-FFF2-40B4-BE49-F238E27FC236}">
                <a16:creationId xmlns:a16="http://schemas.microsoft.com/office/drawing/2014/main" id="{2B04A727-A672-4A8B-A698-FC1811935918}"/>
              </a:ext>
            </a:extLst>
          </p:cNvPr>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a:extLst>
              <a:ext uri="{FF2B5EF4-FFF2-40B4-BE49-F238E27FC236}">
                <a16:creationId xmlns:a16="http://schemas.microsoft.com/office/drawing/2014/main" id="{3A332E99-FAFC-47D5-818A-2D34F63C92D6}"/>
              </a:ext>
            </a:extLst>
          </p:cNvPr>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a:extLst>
              <a:ext uri="{FF2B5EF4-FFF2-40B4-BE49-F238E27FC236}">
                <a16:creationId xmlns:a16="http://schemas.microsoft.com/office/drawing/2014/main" id="{D8515418-57AC-4BFD-AABD-E4A7F5894B3A}"/>
              </a:ext>
            </a:extLst>
          </p:cNvPr>
          <p:cNvSpPr>
            <a:spLocks noGrp="1"/>
          </p:cNvSpPr>
          <p:nvPr>
            <p:ph type="dt" sz="half" idx="10"/>
          </p:nvPr>
        </p:nvSpPr>
        <p:spPr/>
        <p:txBody>
          <a:bodyPr/>
          <a:lstStyle>
            <a:lvl1pPr>
              <a:defRPr/>
            </a:lvl1pPr>
          </a:lstStyle>
          <a:p>
            <a:pPr>
              <a:defRPr/>
            </a:pPr>
            <a:fld id="{AF1D8B1F-7027-4719-B122-6DA200DF185D}" type="datetimeFigureOut">
              <a:rPr lang="en-US"/>
              <a:pPr>
                <a:defRPr/>
              </a:pPr>
              <a:t>5/24/2022</a:t>
            </a:fld>
            <a:endParaRPr lang="en-US"/>
          </a:p>
        </p:txBody>
      </p:sp>
      <p:sp>
        <p:nvSpPr>
          <p:cNvPr id="16" name="Footer Placeholder 16">
            <a:extLst>
              <a:ext uri="{FF2B5EF4-FFF2-40B4-BE49-F238E27FC236}">
                <a16:creationId xmlns:a16="http://schemas.microsoft.com/office/drawing/2014/main" id="{4F1F878B-9A65-4FF6-97BF-8FED8051B355}"/>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28">
            <a:extLst>
              <a:ext uri="{FF2B5EF4-FFF2-40B4-BE49-F238E27FC236}">
                <a16:creationId xmlns:a16="http://schemas.microsoft.com/office/drawing/2014/main" id="{6B801B92-C23F-4DB7-BC01-66B5AE7FFA22}"/>
              </a:ext>
            </a:extLst>
          </p:cNvPr>
          <p:cNvSpPr>
            <a:spLocks noGrp="1"/>
          </p:cNvSpPr>
          <p:nvPr>
            <p:ph type="sldNum" sz="quarter" idx="12"/>
          </p:nvPr>
        </p:nvSpPr>
        <p:spPr>
          <a:xfrm>
            <a:off x="4343400" y="2198688"/>
            <a:ext cx="457200" cy="441325"/>
          </a:xfrm>
        </p:spPr>
        <p:txBody>
          <a:bodyPr/>
          <a:lstStyle>
            <a:lvl1pPr>
              <a:defRPr/>
            </a:lvl1pPr>
          </a:lstStyle>
          <a:p>
            <a:fld id="{73EAC61B-4AE5-4302-88E4-22EA873E5863}" type="slidenum">
              <a:rPr lang="en-US" altLang="en-US"/>
              <a:pPr/>
              <a:t>‹#›</a:t>
            </a:fld>
            <a:endParaRPr lang="en-US" altLang="en-US"/>
          </a:p>
        </p:txBody>
      </p:sp>
    </p:spTree>
    <p:extLst>
      <p:ext uri="{BB962C8B-B14F-4D97-AF65-F5344CB8AC3E}">
        <p14:creationId xmlns:p14="http://schemas.microsoft.com/office/powerpoint/2010/main" val="37143709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5673FF-3EF4-4C5F-89E9-C60107B08032}"/>
              </a:ext>
            </a:extLst>
          </p:cNvPr>
          <p:cNvSpPr>
            <a:spLocks noGrp="1"/>
          </p:cNvSpPr>
          <p:nvPr>
            <p:ph type="dt" sz="half" idx="10"/>
          </p:nvPr>
        </p:nvSpPr>
        <p:spPr/>
        <p:txBody>
          <a:bodyPr/>
          <a:lstStyle>
            <a:lvl1pPr>
              <a:defRPr/>
            </a:lvl1pPr>
          </a:lstStyle>
          <a:p>
            <a:pPr>
              <a:defRPr/>
            </a:pPr>
            <a:fld id="{20469725-366B-4CBF-9575-208D996362F2}" type="datetimeFigureOut">
              <a:rPr lang="en-US"/>
              <a:pPr>
                <a:defRPr/>
              </a:pPr>
              <a:t>5/24/2022</a:t>
            </a:fld>
            <a:endParaRPr lang="en-US"/>
          </a:p>
        </p:txBody>
      </p:sp>
      <p:sp>
        <p:nvSpPr>
          <p:cNvPr id="5" name="Footer Placeholder 4">
            <a:extLst>
              <a:ext uri="{FF2B5EF4-FFF2-40B4-BE49-F238E27FC236}">
                <a16:creationId xmlns:a16="http://schemas.microsoft.com/office/drawing/2014/main" id="{E869667D-02D6-41D1-A8E5-F97CD08A73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D53DCC6-DF3B-49DA-B6AB-2B3C7A31F4DC}"/>
              </a:ext>
            </a:extLst>
          </p:cNvPr>
          <p:cNvSpPr>
            <a:spLocks noGrp="1"/>
          </p:cNvSpPr>
          <p:nvPr>
            <p:ph type="sldNum" sz="quarter" idx="12"/>
          </p:nvPr>
        </p:nvSpPr>
        <p:spPr/>
        <p:txBody>
          <a:bodyPr/>
          <a:lstStyle>
            <a:lvl1pPr>
              <a:defRPr/>
            </a:lvl1pPr>
          </a:lstStyle>
          <a:p>
            <a:fld id="{3426652E-7CC5-4B9D-9404-5075AABBBDA5}" type="slidenum">
              <a:rPr lang="en-US" altLang="en-US"/>
              <a:pPr/>
              <a:t>‹#›</a:t>
            </a:fld>
            <a:endParaRPr lang="en-US" altLang="en-US"/>
          </a:p>
        </p:txBody>
      </p:sp>
    </p:spTree>
    <p:extLst>
      <p:ext uri="{BB962C8B-B14F-4D97-AF65-F5344CB8AC3E}">
        <p14:creationId xmlns:p14="http://schemas.microsoft.com/office/powerpoint/2010/main" val="137421138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6F2662DE-0B0E-48A2-936C-B84F68D38673}"/>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5" name="Rectangle 20">
            <a:extLst>
              <a:ext uri="{FF2B5EF4-FFF2-40B4-BE49-F238E27FC236}">
                <a16:creationId xmlns:a16="http://schemas.microsoft.com/office/drawing/2014/main" id="{33DF5EAD-7469-4BB4-A2E3-F4B8283376FE}"/>
              </a:ext>
            </a:extLst>
          </p:cNvPr>
          <p:cNvSpPr>
            <a:spLocks noChangeArrowheads="1"/>
          </p:cNvSpPr>
          <p:nvPr/>
        </p:nvSpPr>
        <p:spPr bwMode="white">
          <a:xfrm>
            <a:off x="7010400" y="0"/>
            <a:ext cx="21336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6" name="Rectangle 21">
            <a:extLst>
              <a:ext uri="{FF2B5EF4-FFF2-40B4-BE49-F238E27FC236}">
                <a16:creationId xmlns:a16="http://schemas.microsoft.com/office/drawing/2014/main" id="{6CDF3D02-0FBA-4A6E-9C82-7011B357440D}"/>
              </a:ext>
            </a:extLst>
          </p:cNvPr>
          <p:cNvSpPr>
            <a:spLocks noChangeArrowheads="1"/>
          </p:cNvSpPr>
          <p:nvPr/>
        </p:nvSpPr>
        <p:spPr bwMode="white">
          <a:xfrm>
            <a:off x="0" y="0"/>
            <a:ext cx="9144000" cy="155575"/>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7" name="Rectangle 23">
            <a:extLst>
              <a:ext uri="{FF2B5EF4-FFF2-40B4-BE49-F238E27FC236}">
                <a16:creationId xmlns:a16="http://schemas.microsoft.com/office/drawing/2014/main" id="{6FCD1EF3-BEEA-4692-8B5E-436E637D1F68}"/>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8" name="Rectangle 19">
            <a:extLst>
              <a:ext uri="{FF2B5EF4-FFF2-40B4-BE49-F238E27FC236}">
                <a16:creationId xmlns:a16="http://schemas.microsoft.com/office/drawing/2014/main" id="{3225A265-895E-4D10-A984-47B1730F75E3}"/>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9" name="Rectangle 20">
            <a:extLst>
              <a:ext uri="{FF2B5EF4-FFF2-40B4-BE49-F238E27FC236}">
                <a16:creationId xmlns:a16="http://schemas.microsoft.com/office/drawing/2014/main" id="{DFD11AD3-5416-4D0B-BFB5-AC8B32026917}"/>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0" name="Straight Connector 21">
            <a:extLst>
              <a:ext uri="{FF2B5EF4-FFF2-40B4-BE49-F238E27FC236}">
                <a16:creationId xmlns:a16="http://schemas.microsoft.com/office/drawing/2014/main" id="{30B7F700-25E1-47EE-8FEA-4C6023B45259}"/>
              </a:ext>
            </a:extLst>
          </p:cNvPr>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Oval 10">
            <a:extLst>
              <a:ext uri="{FF2B5EF4-FFF2-40B4-BE49-F238E27FC236}">
                <a16:creationId xmlns:a16="http://schemas.microsoft.com/office/drawing/2014/main" id="{11699FBF-60B6-4836-A10A-3A31DF08B93B}"/>
              </a:ext>
            </a:extLst>
          </p:cNvPr>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Oval 11">
            <a:extLst>
              <a:ext uri="{FF2B5EF4-FFF2-40B4-BE49-F238E27FC236}">
                <a16:creationId xmlns:a16="http://schemas.microsoft.com/office/drawing/2014/main" id="{84F8CB4F-F84D-476D-971F-6EF9EBD9F2BA}"/>
              </a:ext>
            </a:extLst>
          </p:cNvPr>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a:extLst>
              <a:ext uri="{FF2B5EF4-FFF2-40B4-BE49-F238E27FC236}">
                <a16:creationId xmlns:a16="http://schemas.microsoft.com/office/drawing/2014/main" id="{6ACDAB85-B97C-4C91-ADA8-176A437DA9A0}"/>
              </a:ext>
            </a:extLst>
          </p:cNvPr>
          <p:cNvSpPr>
            <a:spLocks noGrp="1"/>
          </p:cNvSpPr>
          <p:nvPr>
            <p:ph type="sldNum" sz="quarter" idx="10"/>
          </p:nvPr>
        </p:nvSpPr>
        <p:spPr>
          <a:xfrm>
            <a:off x="6915150" y="3009900"/>
            <a:ext cx="457200" cy="441325"/>
          </a:xfrm>
        </p:spPr>
        <p:txBody>
          <a:bodyPr/>
          <a:lstStyle>
            <a:lvl1pPr>
              <a:defRPr/>
            </a:lvl1pPr>
          </a:lstStyle>
          <a:p>
            <a:fld id="{5F82EB79-3767-482F-8D7A-1DFBA993EC57}" type="slidenum">
              <a:rPr lang="en-US" altLang="en-US"/>
              <a:pPr/>
              <a:t>‹#›</a:t>
            </a:fld>
            <a:endParaRPr lang="en-US" altLang="en-US"/>
          </a:p>
        </p:txBody>
      </p:sp>
      <p:sp>
        <p:nvSpPr>
          <p:cNvPr id="14" name="Date Placeholder 3">
            <a:extLst>
              <a:ext uri="{FF2B5EF4-FFF2-40B4-BE49-F238E27FC236}">
                <a16:creationId xmlns:a16="http://schemas.microsoft.com/office/drawing/2014/main" id="{BB0E9BFA-5363-4BF0-AA84-A7101CB6DAE9}"/>
              </a:ext>
            </a:extLst>
          </p:cNvPr>
          <p:cNvSpPr>
            <a:spLocks noGrp="1"/>
          </p:cNvSpPr>
          <p:nvPr>
            <p:ph type="dt" sz="half" idx="11"/>
          </p:nvPr>
        </p:nvSpPr>
        <p:spPr/>
        <p:txBody>
          <a:bodyPr/>
          <a:lstStyle>
            <a:lvl1pPr>
              <a:defRPr/>
            </a:lvl1pPr>
          </a:lstStyle>
          <a:p>
            <a:pPr>
              <a:defRPr/>
            </a:pPr>
            <a:fld id="{912B6147-C266-46A5-9095-108E049AEAEE}" type="datetimeFigureOut">
              <a:rPr lang="en-US"/>
              <a:pPr>
                <a:defRPr/>
              </a:pPr>
              <a:t>5/24/2022</a:t>
            </a:fld>
            <a:endParaRPr lang="en-US"/>
          </a:p>
        </p:txBody>
      </p:sp>
      <p:sp>
        <p:nvSpPr>
          <p:cNvPr id="15" name="Footer Placeholder 4">
            <a:extLst>
              <a:ext uri="{FF2B5EF4-FFF2-40B4-BE49-F238E27FC236}">
                <a16:creationId xmlns:a16="http://schemas.microsoft.com/office/drawing/2014/main" id="{3161B80F-35D3-4A22-9F70-7ED131F05930}"/>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93258024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3BA94409-D99B-F68E-97C4-253857A7BA65}"/>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5" name="Rectangle 20">
            <a:extLst>
              <a:ext uri="{FF2B5EF4-FFF2-40B4-BE49-F238E27FC236}">
                <a16:creationId xmlns:a16="http://schemas.microsoft.com/office/drawing/2014/main" id="{B57948EB-D64A-1E14-0D12-2F0C44DE7FEB}"/>
              </a:ext>
            </a:extLst>
          </p:cNvPr>
          <p:cNvSpPr>
            <a:spLocks noChangeArrowheads="1"/>
          </p:cNvSpPr>
          <p:nvPr/>
        </p:nvSpPr>
        <p:spPr bwMode="white">
          <a:xfrm>
            <a:off x="8991600" y="3175"/>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6" name="Rectangle 21">
            <a:extLst>
              <a:ext uri="{FF2B5EF4-FFF2-40B4-BE49-F238E27FC236}">
                <a16:creationId xmlns:a16="http://schemas.microsoft.com/office/drawing/2014/main" id="{84D4AD4B-E2C4-59B1-20EB-9065C0810F76}"/>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7" name="Rectangle 23">
            <a:extLst>
              <a:ext uri="{FF2B5EF4-FFF2-40B4-BE49-F238E27FC236}">
                <a16:creationId xmlns:a16="http://schemas.microsoft.com/office/drawing/2014/main" id="{65D840DB-53D7-FD9A-C42B-B7C0B614C210}"/>
              </a:ext>
            </a:extLst>
          </p:cNvPr>
          <p:cNvSpPr>
            <a:spLocks noChangeArrowheads="1"/>
          </p:cNvSpPr>
          <p:nvPr/>
        </p:nvSpPr>
        <p:spPr bwMode="white">
          <a:xfrm>
            <a:off x="0" y="0"/>
            <a:ext cx="9144000" cy="25146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 name="Rectangle 19">
            <a:extLst>
              <a:ext uri="{FF2B5EF4-FFF2-40B4-BE49-F238E27FC236}">
                <a16:creationId xmlns:a16="http://schemas.microsoft.com/office/drawing/2014/main" id="{5D80835D-60EB-09F2-5731-E468B4B50606}"/>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1" name="Straight Connector 20">
            <a:extLst>
              <a:ext uri="{FF2B5EF4-FFF2-40B4-BE49-F238E27FC236}">
                <a16:creationId xmlns:a16="http://schemas.microsoft.com/office/drawing/2014/main" id="{30931D78-10E3-5444-25F0-F7B824AA0B51}"/>
              </a:ext>
            </a:extLst>
          </p:cNvPr>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2" name="Rectangle 21">
            <a:extLst>
              <a:ext uri="{FF2B5EF4-FFF2-40B4-BE49-F238E27FC236}">
                <a16:creationId xmlns:a16="http://schemas.microsoft.com/office/drawing/2014/main" id="{C78F36A6-2DA4-47A7-D2CA-5B308C2527AE}"/>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3" name="Oval 12">
            <a:extLst>
              <a:ext uri="{FF2B5EF4-FFF2-40B4-BE49-F238E27FC236}">
                <a16:creationId xmlns:a16="http://schemas.microsoft.com/office/drawing/2014/main" id="{01079096-04E5-53AC-E603-C62D38FE2E2F}"/>
              </a:ext>
            </a:extLst>
          </p:cNvPr>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762BB202-B079-792D-8E69-FE570631EF49}"/>
              </a:ext>
            </a:extLst>
          </p:cNvPr>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a:extLst>
              <a:ext uri="{FF2B5EF4-FFF2-40B4-BE49-F238E27FC236}">
                <a16:creationId xmlns:a16="http://schemas.microsoft.com/office/drawing/2014/main" id="{17B7D32A-F3CE-554F-0AAC-F85E0423CB1C}"/>
              </a:ext>
            </a:extLst>
          </p:cNvPr>
          <p:cNvSpPr>
            <a:spLocks noGrp="1"/>
          </p:cNvSpPr>
          <p:nvPr>
            <p:ph type="dt" sz="half" idx="10"/>
          </p:nvPr>
        </p:nvSpPr>
        <p:spPr/>
        <p:txBody>
          <a:bodyPr/>
          <a:lstStyle>
            <a:lvl1pPr>
              <a:defRPr/>
            </a:lvl1pPr>
          </a:lstStyle>
          <a:p>
            <a:pPr>
              <a:defRPr/>
            </a:pPr>
            <a:fld id="{8C254F19-F729-41D9-BFE8-87BE1FFD1D18}" type="datetimeFigureOut">
              <a:rPr lang="en-US"/>
              <a:pPr>
                <a:defRPr/>
              </a:pPr>
              <a:t>5/24/2022</a:t>
            </a:fld>
            <a:endParaRPr lang="en-US"/>
          </a:p>
        </p:txBody>
      </p:sp>
      <p:sp>
        <p:nvSpPr>
          <p:cNvPr id="16" name="Footer Placeholder 16">
            <a:extLst>
              <a:ext uri="{FF2B5EF4-FFF2-40B4-BE49-F238E27FC236}">
                <a16:creationId xmlns:a16="http://schemas.microsoft.com/office/drawing/2014/main" id="{8F95BD8E-DC7E-D813-CDD6-158953D12DB5}"/>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28">
            <a:extLst>
              <a:ext uri="{FF2B5EF4-FFF2-40B4-BE49-F238E27FC236}">
                <a16:creationId xmlns:a16="http://schemas.microsoft.com/office/drawing/2014/main" id="{FA0A26BB-2B71-5E22-D623-AB3BC0C50C40}"/>
              </a:ext>
            </a:extLst>
          </p:cNvPr>
          <p:cNvSpPr>
            <a:spLocks noGrp="1"/>
          </p:cNvSpPr>
          <p:nvPr>
            <p:ph type="sldNum" sz="quarter" idx="12"/>
          </p:nvPr>
        </p:nvSpPr>
        <p:spPr>
          <a:xfrm>
            <a:off x="4343400" y="2198688"/>
            <a:ext cx="457200" cy="441325"/>
          </a:xfrm>
        </p:spPr>
        <p:txBody>
          <a:bodyPr/>
          <a:lstStyle>
            <a:lvl1pPr>
              <a:defRPr/>
            </a:lvl1pPr>
          </a:lstStyle>
          <a:p>
            <a:pPr>
              <a:defRPr/>
            </a:pPr>
            <a:fld id="{7F8C7D8D-FBA4-4310-ADBF-D20FC34773BE}" type="slidenum">
              <a:rPr lang="en-US" altLang="en-US"/>
              <a:pPr>
                <a:defRPr/>
              </a:pPr>
              <a:t>‹#›</a:t>
            </a:fld>
            <a:endParaRPr lang="en-US" altLang="en-US"/>
          </a:p>
        </p:txBody>
      </p:sp>
    </p:spTree>
    <p:extLst>
      <p:ext uri="{BB962C8B-B14F-4D97-AF65-F5344CB8AC3E}">
        <p14:creationId xmlns:p14="http://schemas.microsoft.com/office/powerpoint/2010/main" val="37083955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DB2CF3-3235-ED02-4C40-800CD8BCEBD5}"/>
              </a:ext>
            </a:extLst>
          </p:cNvPr>
          <p:cNvSpPr>
            <a:spLocks noGrp="1"/>
          </p:cNvSpPr>
          <p:nvPr>
            <p:ph type="dt" sz="half" idx="10"/>
          </p:nvPr>
        </p:nvSpPr>
        <p:spPr/>
        <p:txBody>
          <a:bodyPr/>
          <a:lstStyle>
            <a:lvl1pPr>
              <a:defRPr/>
            </a:lvl1pPr>
          </a:lstStyle>
          <a:p>
            <a:pPr>
              <a:defRPr/>
            </a:pPr>
            <a:fld id="{D63F12F5-AEF9-4702-A87B-31065FF902E2}" type="datetimeFigureOut">
              <a:rPr lang="en-US"/>
              <a:pPr>
                <a:defRPr/>
              </a:pPr>
              <a:t>5/24/2022</a:t>
            </a:fld>
            <a:endParaRPr lang="en-US"/>
          </a:p>
        </p:txBody>
      </p:sp>
      <p:sp>
        <p:nvSpPr>
          <p:cNvPr id="5" name="Footer Placeholder 4">
            <a:extLst>
              <a:ext uri="{FF2B5EF4-FFF2-40B4-BE49-F238E27FC236}">
                <a16:creationId xmlns:a16="http://schemas.microsoft.com/office/drawing/2014/main" id="{FA8E8E6E-8807-994A-8563-F8D372C1A8E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D1D98A3-D319-557A-A71F-49E2FDE5D8B0}"/>
              </a:ext>
            </a:extLst>
          </p:cNvPr>
          <p:cNvSpPr>
            <a:spLocks noGrp="1"/>
          </p:cNvSpPr>
          <p:nvPr>
            <p:ph type="sldNum" sz="quarter" idx="12"/>
          </p:nvPr>
        </p:nvSpPr>
        <p:spPr>
          <a:xfrm>
            <a:off x="4362450" y="1027113"/>
            <a:ext cx="457200" cy="441325"/>
          </a:xfrm>
        </p:spPr>
        <p:txBody>
          <a:bodyPr/>
          <a:lstStyle>
            <a:lvl1pPr>
              <a:defRPr/>
            </a:lvl1pPr>
          </a:lstStyle>
          <a:p>
            <a:pPr>
              <a:defRPr/>
            </a:pPr>
            <a:fld id="{9AD33DDC-426B-4CAA-A646-CB5AD43BB743}" type="slidenum">
              <a:rPr lang="en-US" altLang="en-US"/>
              <a:pPr>
                <a:defRPr/>
              </a:pPr>
              <a:t>‹#›</a:t>
            </a:fld>
            <a:endParaRPr lang="en-US" altLang="en-US"/>
          </a:p>
        </p:txBody>
      </p:sp>
    </p:spTree>
    <p:extLst>
      <p:ext uri="{BB962C8B-B14F-4D97-AF65-F5344CB8AC3E}">
        <p14:creationId xmlns:p14="http://schemas.microsoft.com/office/powerpoint/2010/main" val="714706892"/>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394B5085-027C-708B-6040-FC8660D01BDE}"/>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5" name="Rectangle 20">
            <a:extLst>
              <a:ext uri="{FF2B5EF4-FFF2-40B4-BE49-F238E27FC236}">
                <a16:creationId xmlns:a16="http://schemas.microsoft.com/office/drawing/2014/main" id="{58DCB1D4-0D63-C416-CB38-B2421AC9E3D4}"/>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6" name="Rectangle 21">
            <a:extLst>
              <a:ext uri="{FF2B5EF4-FFF2-40B4-BE49-F238E27FC236}">
                <a16:creationId xmlns:a16="http://schemas.microsoft.com/office/drawing/2014/main" id="{78F3E368-6EA4-0237-228F-304B6F4C4F04}"/>
              </a:ext>
            </a:extLst>
          </p:cNvPr>
          <p:cNvSpPr>
            <a:spLocks noChangeArrowheads="1"/>
          </p:cNvSpPr>
          <p:nvPr/>
        </p:nvSpPr>
        <p:spPr bwMode="white">
          <a:xfrm>
            <a:off x="0" y="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7" name="Rectangle 23">
            <a:extLst>
              <a:ext uri="{FF2B5EF4-FFF2-40B4-BE49-F238E27FC236}">
                <a16:creationId xmlns:a16="http://schemas.microsoft.com/office/drawing/2014/main" id="{B0CD0F16-C445-6BB3-BFEA-1B65B76EC4F3}"/>
              </a:ext>
            </a:extLst>
          </p:cNvPr>
          <p:cNvSpPr>
            <a:spLocks noChangeArrowheads="1"/>
          </p:cNvSpPr>
          <p:nvPr/>
        </p:nvSpPr>
        <p:spPr bwMode="white">
          <a:xfrm>
            <a:off x="8991600" y="1905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8" name="Rectangle 24">
            <a:extLst>
              <a:ext uri="{FF2B5EF4-FFF2-40B4-BE49-F238E27FC236}">
                <a16:creationId xmlns:a16="http://schemas.microsoft.com/office/drawing/2014/main" id="{55321F67-F95C-BC0F-0E8B-DBFED899A40A}"/>
              </a:ext>
            </a:extLst>
          </p:cNvPr>
          <p:cNvSpPr>
            <a:spLocks noChangeArrowheads="1"/>
          </p:cNvSpPr>
          <p:nvPr/>
        </p:nvSpPr>
        <p:spPr bwMode="white">
          <a:xfrm>
            <a:off x="152400" y="2286000"/>
            <a:ext cx="8832850" cy="3048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9" name="Rectangle 25">
            <a:extLst>
              <a:ext uri="{FF2B5EF4-FFF2-40B4-BE49-F238E27FC236}">
                <a16:creationId xmlns:a16="http://schemas.microsoft.com/office/drawing/2014/main" id="{D09A0790-B5BD-3FFD-970D-4A3FC6FD59C5}"/>
              </a:ext>
            </a:extLst>
          </p:cNvPr>
          <p:cNvSpPr>
            <a:spLocks noChangeArrowheads="1"/>
          </p:cNvSpPr>
          <p:nvPr/>
        </p:nvSpPr>
        <p:spPr bwMode="auto">
          <a:xfrm>
            <a:off x="155575" y="142875"/>
            <a:ext cx="8832850" cy="2139950"/>
          </a:xfrm>
          <a:prstGeom prst="rect">
            <a:avLst/>
          </a:prstGeom>
          <a:solidFill>
            <a:schemeClr val="accent1"/>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 name="Rectangle 21">
            <a:extLst>
              <a:ext uri="{FF2B5EF4-FFF2-40B4-BE49-F238E27FC236}">
                <a16:creationId xmlns:a16="http://schemas.microsoft.com/office/drawing/2014/main" id="{DBC031D9-7D10-2114-8554-826F4ED00A60}"/>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1" name="Rectangle 23">
            <a:extLst>
              <a:ext uri="{FF2B5EF4-FFF2-40B4-BE49-F238E27FC236}">
                <a16:creationId xmlns:a16="http://schemas.microsoft.com/office/drawing/2014/main" id="{E5585466-8CC4-296D-63CE-6E25B99B0FCF}"/>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2" name="Straight Connector 24">
            <a:extLst>
              <a:ext uri="{FF2B5EF4-FFF2-40B4-BE49-F238E27FC236}">
                <a16:creationId xmlns:a16="http://schemas.microsoft.com/office/drawing/2014/main" id="{525F5EEC-03CA-2498-785D-4968051F0753}"/>
              </a:ext>
            </a:extLst>
          </p:cNvPr>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3" name="Oval 12">
            <a:extLst>
              <a:ext uri="{FF2B5EF4-FFF2-40B4-BE49-F238E27FC236}">
                <a16:creationId xmlns:a16="http://schemas.microsoft.com/office/drawing/2014/main" id="{BB5F4578-DB4C-3DA3-D970-CE1617435150}"/>
              </a:ext>
            </a:extLst>
          </p:cNvPr>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D54938A2-34CE-3E55-A8E0-6ED9E1FC6594}"/>
              </a:ext>
            </a:extLst>
          </p:cNvPr>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a:extLst>
              <a:ext uri="{FF2B5EF4-FFF2-40B4-BE49-F238E27FC236}">
                <a16:creationId xmlns:a16="http://schemas.microsoft.com/office/drawing/2014/main" id="{83BA7612-7F0A-6DC0-E890-045083455E78}"/>
              </a:ext>
            </a:extLst>
          </p:cNvPr>
          <p:cNvSpPr>
            <a:spLocks noGrp="1"/>
          </p:cNvSpPr>
          <p:nvPr>
            <p:ph type="ftr" sz="quarter" idx="10"/>
          </p:nvPr>
        </p:nvSpPr>
        <p:spPr/>
        <p:txBody>
          <a:bodyPr/>
          <a:lstStyle>
            <a:lvl1pPr>
              <a:defRPr/>
            </a:lvl1pPr>
          </a:lstStyle>
          <a:p>
            <a:pPr>
              <a:defRPr/>
            </a:pPr>
            <a:endParaRPr lang="en-US"/>
          </a:p>
        </p:txBody>
      </p:sp>
      <p:sp>
        <p:nvSpPr>
          <p:cNvPr id="16" name="Date Placeholder 3">
            <a:extLst>
              <a:ext uri="{FF2B5EF4-FFF2-40B4-BE49-F238E27FC236}">
                <a16:creationId xmlns:a16="http://schemas.microsoft.com/office/drawing/2014/main" id="{ECE5E1DE-0CAF-5559-4468-AAC384CE563B}"/>
              </a:ext>
            </a:extLst>
          </p:cNvPr>
          <p:cNvSpPr>
            <a:spLocks noGrp="1"/>
          </p:cNvSpPr>
          <p:nvPr>
            <p:ph type="dt" sz="half" idx="11"/>
          </p:nvPr>
        </p:nvSpPr>
        <p:spPr/>
        <p:txBody>
          <a:bodyPr/>
          <a:lstStyle>
            <a:lvl1pPr>
              <a:defRPr/>
            </a:lvl1pPr>
          </a:lstStyle>
          <a:p>
            <a:pPr>
              <a:defRPr/>
            </a:pPr>
            <a:fld id="{86BA60F1-B7E5-4662-85F7-308E84F2E292}" type="datetimeFigureOut">
              <a:rPr lang="en-US"/>
              <a:pPr>
                <a:defRPr/>
              </a:pPr>
              <a:t>5/24/2022</a:t>
            </a:fld>
            <a:endParaRPr lang="en-US"/>
          </a:p>
        </p:txBody>
      </p:sp>
      <p:sp>
        <p:nvSpPr>
          <p:cNvPr id="17" name="Slide Number Placeholder 5">
            <a:extLst>
              <a:ext uri="{FF2B5EF4-FFF2-40B4-BE49-F238E27FC236}">
                <a16:creationId xmlns:a16="http://schemas.microsoft.com/office/drawing/2014/main" id="{DA68B630-E055-1FB3-691C-2CF73273D62B}"/>
              </a:ext>
            </a:extLst>
          </p:cNvPr>
          <p:cNvSpPr>
            <a:spLocks noGrp="1"/>
          </p:cNvSpPr>
          <p:nvPr>
            <p:ph type="sldNum" sz="quarter" idx="12"/>
          </p:nvPr>
        </p:nvSpPr>
        <p:spPr>
          <a:xfrm>
            <a:off x="4343400" y="2198688"/>
            <a:ext cx="457200" cy="441325"/>
          </a:xfrm>
        </p:spPr>
        <p:txBody>
          <a:bodyPr/>
          <a:lstStyle>
            <a:lvl1pPr>
              <a:defRPr/>
            </a:lvl1pPr>
          </a:lstStyle>
          <a:p>
            <a:pPr>
              <a:defRPr/>
            </a:pPr>
            <a:fld id="{22A75449-0BCF-49BB-88FB-DB82D6381786}" type="slidenum">
              <a:rPr lang="en-US" altLang="en-US"/>
              <a:pPr>
                <a:defRPr/>
              </a:pPr>
              <a:t>‹#›</a:t>
            </a:fld>
            <a:endParaRPr lang="en-US" altLang="en-US"/>
          </a:p>
        </p:txBody>
      </p:sp>
    </p:spTree>
    <p:extLst>
      <p:ext uri="{BB962C8B-B14F-4D97-AF65-F5344CB8AC3E}">
        <p14:creationId xmlns:p14="http://schemas.microsoft.com/office/powerpoint/2010/main" val="419805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a:extLst>
              <a:ext uri="{FF2B5EF4-FFF2-40B4-BE49-F238E27FC236}">
                <a16:creationId xmlns:a16="http://schemas.microsoft.com/office/drawing/2014/main" id="{CF190E24-982B-FE2E-A5CF-D34F0448B211}"/>
              </a:ext>
            </a:extLst>
          </p:cNvPr>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bs-Latn-BA"/>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F6E44350-E98A-714A-A998-C0164D96F540}"/>
              </a:ext>
            </a:extLst>
          </p:cNvPr>
          <p:cNvSpPr>
            <a:spLocks noGrp="1"/>
          </p:cNvSpPr>
          <p:nvPr>
            <p:ph type="dt" sz="half" idx="10"/>
          </p:nvPr>
        </p:nvSpPr>
        <p:spPr>
          <a:xfrm>
            <a:off x="5791200" y="6410325"/>
            <a:ext cx="3044825" cy="365125"/>
          </a:xfrm>
        </p:spPr>
        <p:txBody>
          <a:bodyPr/>
          <a:lstStyle>
            <a:lvl1pPr>
              <a:defRPr/>
            </a:lvl1pPr>
          </a:lstStyle>
          <a:p>
            <a:pPr>
              <a:defRPr/>
            </a:pPr>
            <a:fld id="{4F5DFE76-E396-48AB-9CDE-4FC6F57CB397}" type="datetimeFigureOut">
              <a:rPr lang="en-US"/>
              <a:pPr>
                <a:defRPr/>
              </a:pPr>
              <a:t>5/24/2022</a:t>
            </a:fld>
            <a:endParaRPr lang="en-US"/>
          </a:p>
        </p:txBody>
      </p:sp>
      <p:sp>
        <p:nvSpPr>
          <p:cNvPr id="7" name="Footer Placeholder 5">
            <a:extLst>
              <a:ext uri="{FF2B5EF4-FFF2-40B4-BE49-F238E27FC236}">
                <a16:creationId xmlns:a16="http://schemas.microsoft.com/office/drawing/2014/main" id="{FC2E0C08-C920-89C5-0ADD-56F0498AAA7F}"/>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CF0F016D-84FC-9BA2-DDAA-0E6A87D0D9C2}"/>
              </a:ext>
            </a:extLst>
          </p:cNvPr>
          <p:cNvSpPr>
            <a:spLocks noGrp="1"/>
          </p:cNvSpPr>
          <p:nvPr>
            <p:ph type="sldNum" sz="quarter" idx="12"/>
          </p:nvPr>
        </p:nvSpPr>
        <p:spPr/>
        <p:txBody>
          <a:bodyPr/>
          <a:lstStyle>
            <a:lvl1pPr>
              <a:defRPr/>
            </a:lvl1pPr>
          </a:lstStyle>
          <a:p>
            <a:pPr>
              <a:defRPr/>
            </a:pPr>
            <a:fld id="{ECAAB7CA-8D2F-47C4-9CCE-9B7670F8F97B}" type="slidenum">
              <a:rPr lang="en-US" altLang="en-US"/>
              <a:pPr>
                <a:defRPr/>
              </a:pPr>
              <a:t>‹#›</a:t>
            </a:fld>
            <a:endParaRPr lang="en-US" altLang="en-US"/>
          </a:p>
        </p:txBody>
      </p:sp>
    </p:spTree>
    <p:extLst>
      <p:ext uri="{BB962C8B-B14F-4D97-AF65-F5344CB8AC3E}">
        <p14:creationId xmlns:p14="http://schemas.microsoft.com/office/powerpoint/2010/main" val="367905429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a:extLst>
              <a:ext uri="{FF2B5EF4-FFF2-40B4-BE49-F238E27FC236}">
                <a16:creationId xmlns:a16="http://schemas.microsoft.com/office/drawing/2014/main" id="{A411A33B-31E0-C73B-303F-52BAF6388C9A}"/>
              </a:ext>
            </a:extLst>
          </p:cNvPr>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bs-Latn-BA"/>
          </a:p>
        </p:txBody>
      </p:sp>
      <p:sp>
        <p:nvSpPr>
          <p:cNvPr id="8" name="Rectangle 20">
            <a:extLst>
              <a:ext uri="{FF2B5EF4-FFF2-40B4-BE49-F238E27FC236}">
                <a16:creationId xmlns:a16="http://schemas.microsoft.com/office/drawing/2014/main" id="{19CAE43E-B068-8101-B6CC-5FB864973782}"/>
              </a:ext>
            </a:extLst>
          </p:cNvPr>
          <p:cNvSpPr>
            <a:spLocks noChangeArrowheads="1"/>
          </p:cNvSpPr>
          <p:nvPr/>
        </p:nvSpPr>
        <p:spPr bwMode="white">
          <a:xfrm>
            <a:off x="0" y="0"/>
            <a:ext cx="9144000" cy="14478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9" name="Rectangle 21">
            <a:extLst>
              <a:ext uri="{FF2B5EF4-FFF2-40B4-BE49-F238E27FC236}">
                <a16:creationId xmlns:a16="http://schemas.microsoft.com/office/drawing/2014/main" id="{F06E9E66-1685-159A-E708-240F5F122AA6}"/>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 name="Rectangle 23">
            <a:extLst>
              <a:ext uri="{FF2B5EF4-FFF2-40B4-BE49-F238E27FC236}">
                <a16:creationId xmlns:a16="http://schemas.microsoft.com/office/drawing/2014/main" id="{68901946-F942-5719-67A8-2B8C28174D10}"/>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1" name="Rectangle 24">
            <a:extLst>
              <a:ext uri="{FF2B5EF4-FFF2-40B4-BE49-F238E27FC236}">
                <a16:creationId xmlns:a16="http://schemas.microsoft.com/office/drawing/2014/main" id="{B188DA82-874A-A05F-DFEC-B775A3D070D0}"/>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2" name="Rectangle 20">
            <a:extLst>
              <a:ext uri="{FF2B5EF4-FFF2-40B4-BE49-F238E27FC236}">
                <a16:creationId xmlns:a16="http://schemas.microsoft.com/office/drawing/2014/main" id="{53386E72-A469-6A31-9BE2-146195DCBEE7}"/>
              </a:ext>
            </a:extLst>
          </p:cNvPr>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3" name="Rectangle 21">
            <a:extLst>
              <a:ext uri="{FF2B5EF4-FFF2-40B4-BE49-F238E27FC236}">
                <a16:creationId xmlns:a16="http://schemas.microsoft.com/office/drawing/2014/main" id="{CF7B6931-A1AD-2312-65F1-3C19DB8C2566}"/>
              </a:ext>
            </a:extLst>
          </p:cNvPr>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4" name="Straight Connector 23">
            <a:extLst>
              <a:ext uri="{FF2B5EF4-FFF2-40B4-BE49-F238E27FC236}">
                <a16:creationId xmlns:a16="http://schemas.microsoft.com/office/drawing/2014/main" id="{791027AE-08C2-0F14-9C31-158D510F97F0}"/>
              </a:ext>
            </a:extLst>
          </p:cNvPr>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5" name="Rectangle 24">
            <a:extLst>
              <a:ext uri="{FF2B5EF4-FFF2-40B4-BE49-F238E27FC236}">
                <a16:creationId xmlns:a16="http://schemas.microsoft.com/office/drawing/2014/main" id="{649A4708-CC23-6A32-85F2-7A6FD1F113BA}"/>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6" name="Oval 15">
            <a:extLst>
              <a:ext uri="{FF2B5EF4-FFF2-40B4-BE49-F238E27FC236}">
                <a16:creationId xmlns:a16="http://schemas.microsoft.com/office/drawing/2014/main" id="{5AF86244-342D-6D90-2D19-1E98E536EE5D}"/>
              </a:ext>
            </a:extLst>
          </p:cNvPr>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7" name="Oval 16">
            <a:extLst>
              <a:ext uri="{FF2B5EF4-FFF2-40B4-BE49-F238E27FC236}">
                <a16:creationId xmlns:a16="http://schemas.microsoft.com/office/drawing/2014/main" id="{AD479264-43D8-B7BD-6940-8EF072E30079}"/>
              </a:ext>
            </a:extLst>
          </p:cNvPr>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a:extLst>
              <a:ext uri="{FF2B5EF4-FFF2-40B4-BE49-F238E27FC236}">
                <a16:creationId xmlns:a16="http://schemas.microsoft.com/office/drawing/2014/main" id="{A975F529-8B34-14DD-B6BA-25EF8F25042E}"/>
              </a:ext>
            </a:extLst>
          </p:cNvPr>
          <p:cNvSpPr>
            <a:spLocks noGrp="1"/>
          </p:cNvSpPr>
          <p:nvPr>
            <p:ph type="dt" sz="half" idx="10"/>
          </p:nvPr>
        </p:nvSpPr>
        <p:spPr/>
        <p:txBody>
          <a:bodyPr/>
          <a:lstStyle>
            <a:lvl1pPr>
              <a:defRPr/>
            </a:lvl1pPr>
          </a:lstStyle>
          <a:p>
            <a:pPr>
              <a:defRPr/>
            </a:pPr>
            <a:fld id="{B8A7338F-1AB9-4C92-8F2E-16A6C03C7950}" type="datetimeFigureOut">
              <a:rPr lang="en-US"/>
              <a:pPr>
                <a:defRPr/>
              </a:pPr>
              <a:t>5/24/2022</a:t>
            </a:fld>
            <a:endParaRPr lang="en-US"/>
          </a:p>
        </p:txBody>
      </p:sp>
      <p:sp>
        <p:nvSpPr>
          <p:cNvPr id="19" name="Footer Placeholder 7">
            <a:extLst>
              <a:ext uri="{FF2B5EF4-FFF2-40B4-BE49-F238E27FC236}">
                <a16:creationId xmlns:a16="http://schemas.microsoft.com/office/drawing/2014/main" id="{3BAA68F9-39A2-522A-85D8-44BF1D77034F}"/>
              </a:ext>
            </a:extLst>
          </p:cNvPr>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a:extLst>
              <a:ext uri="{FF2B5EF4-FFF2-40B4-BE49-F238E27FC236}">
                <a16:creationId xmlns:a16="http://schemas.microsoft.com/office/drawing/2014/main" id="{EE2702A8-7678-509A-782C-27E510F42ED3}"/>
              </a:ext>
            </a:extLst>
          </p:cNvPr>
          <p:cNvSpPr>
            <a:spLocks noGrp="1"/>
          </p:cNvSpPr>
          <p:nvPr>
            <p:ph type="sldNum" sz="quarter" idx="12"/>
          </p:nvPr>
        </p:nvSpPr>
        <p:spPr>
          <a:xfrm>
            <a:off x="4343400" y="1042988"/>
            <a:ext cx="457200" cy="441325"/>
          </a:xfrm>
        </p:spPr>
        <p:txBody>
          <a:bodyPr/>
          <a:lstStyle>
            <a:lvl1pPr>
              <a:defRPr/>
            </a:lvl1pPr>
          </a:lstStyle>
          <a:p>
            <a:pPr>
              <a:defRPr/>
            </a:pPr>
            <a:fld id="{369B30DF-4494-4812-8D8C-9E30DD06CD90}" type="slidenum">
              <a:rPr lang="en-US" altLang="en-US"/>
              <a:pPr>
                <a:defRPr/>
              </a:pPr>
              <a:t>‹#›</a:t>
            </a:fld>
            <a:endParaRPr lang="en-US" altLang="en-US"/>
          </a:p>
        </p:txBody>
      </p:sp>
    </p:spTree>
    <p:extLst>
      <p:ext uri="{BB962C8B-B14F-4D97-AF65-F5344CB8AC3E}">
        <p14:creationId xmlns:p14="http://schemas.microsoft.com/office/powerpoint/2010/main" val="194593683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A1B11E-2D6D-D2F8-9BD8-E80F0D7B94CB}"/>
              </a:ext>
            </a:extLst>
          </p:cNvPr>
          <p:cNvSpPr>
            <a:spLocks noGrp="1"/>
          </p:cNvSpPr>
          <p:nvPr>
            <p:ph type="dt" sz="half" idx="10"/>
          </p:nvPr>
        </p:nvSpPr>
        <p:spPr/>
        <p:txBody>
          <a:bodyPr/>
          <a:lstStyle>
            <a:lvl1pPr>
              <a:defRPr/>
            </a:lvl1pPr>
          </a:lstStyle>
          <a:p>
            <a:pPr>
              <a:defRPr/>
            </a:pPr>
            <a:fld id="{F262B255-5885-4D10-80BA-67599609D0BF}" type="datetimeFigureOut">
              <a:rPr lang="en-US"/>
              <a:pPr>
                <a:defRPr/>
              </a:pPr>
              <a:t>5/24/2022</a:t>
            </a:fld>
            <a:endParaRPr lang="en-US"/>
          </a:p>
        </p:txBody>
      </p:sp>
      <p:sp>
        <p:nvSpPr>
          <p:cNvPr id="4" name="Footer Placeholder 3">
            <a:extLst>
              <a:ext uri="{FF2B5EF4-FFF2-40B4-BE49-F238E27FC236}">
                <a16:creationId xmlns:a16="http://schemas.microsoft.com/office/drawing/2014/main" id="{2FAF675C-419F-063A-717E-819FB9D03B7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B8255A16-34D9-E8A6-85CC-5559ADFE5C71}"/>
              </a:ext>
            </a:extLst>
          </p:cNvPr>
          <p:cNvSpPr>
            <a:spLocks noGrp="1"/>
          </p:cNvSpPr>
          <p:nvPr>
            <p:ph type="sldNum" sz="quarter" idx="12"/>
          </p:nvPr>
        </p:nvSpPr>
        <p:spPr>
          <a:xfrm>
            <a:off x="4343400" y="1036638"/>
            <a:ext cx="457200" cy="441325"/>
          </a:xfrm>
        </p:spPr>
        <p:txBody>
          <a:bodyPr/>
          <a:lstStyle>
            <a:lvl1pPr>
              <a:defRPr/>
            </a:lvl1pPr>
          </a:lstStyle>
          <a:p>
            <a:pPr>
              <a:defRPr/>
            </a:pPr>
            <a:fld id="{FE06138F-8664-4CFA-82B1-F158168807F2}" type="slidenum">
              <a:rPr lang="en-US" altLang="en-US"/>
              <a:pPr>
                <a:defRPr/>
              </a:pPr>
              <a:t>‹#›</a:t>
            </a:fld>
            <a:endParaRPr lang="en-US" altLang="en-US"/>
          </a:p>
        </p:txBody>
      </p:sp>
    </p:spTree>
    <p:extLst>
      <p:ext uri="{BB962C8B-B14F-4D97-AF65-F5344CB8AC3E}">
        <p14:creationId xmlns:p14="http://schemas.microsoft.com/office/powerpoint/2010/main" val="30749642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9DBF3E8C-0BC0-9EBB-5ADE-C9176732D999}"/>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3" name="Rectangle 20">
            <a:extLst>
              <a:ext uri="{FF2B5EF4-FFF2-40B4-BE49-F238E27FC236}">
                <a16:creationId xmlns:a16="http://schemas.microsoft.com/office/drawing/2014/main" id="{FFF8DE76-D746-9148-BF06-0328AF75439B}"/>
              </a:ext>
            </a:extLst>
          </p:cNvPr>
          <p:cNvSpPr>
            <a:spLocks noChangeArrowheads="1"/>
          </p:cNvSpPr>
          <p:nvPr/>
        </p:nvSpPr>
        <p:spPr bwMode="white">
          <a:xfrm>
            <a:off x="0" y="0"/>
            <a:ext cx="9144000" cy="155575"/>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4" name="Rectangle 21">
            <a:extLst>
              <a:ext uri="{FF2B5EF4-FFF2-40B4-BE49-F238E27FC236}">
                <a16:creationId xmlns:a16="http://schemas.microsoft.com/office/drawing/2014/main" id="{3993BFF4-80C9-2913-3D3A-CB3B0D6F6025}"/>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5" name="Rectangle 23">
            <a:extLst>
              <a:ext uri="{FF2B5EF4-FFF2-40B4-BE49-F238E27FC236}">
                <a16:creationId xmlns:a16="http://schemas.microsoft.com/office/drawing/2014/main" id="{C9BECFE6-9341-D71F-E59A-D01CAAF2B1B8}"/>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6" name="Rectangle 19">
            <a:extLst>
              <a:ext uri="{FF2B5EF4-FFF2-40B4-BE49-F238E27FC236}">
                <a16:creationId xmlns:a16="http://schemas.microsoft.com/office/drawing/2014/main" id="{6AD96000-9BAD-6F34-988C-E2DCEE5E8C8E}"/>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7" name="Rectangle 20">
            <a:extLst>
              <a:ext uri="{FF2B5EF4-FFF2-40B4-BE49-F238E27FC236}">
                <a16:creationId xmlns:a16="http://schemas.microsoft.com/office/drawing/2014/main" id="{FADA241E-6884-92F7-C2FC-A50197E262B9}"/>
              </a:ext>
            </a:extLst>
          </p:cNvPr>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8" name="Date Placeholder 1">
            <a:extLst>
              <a:ext uri="{FF2B5EF4-FFF2-40B4-BE49-F238E27FC236}">
                <a16:creationId xmlns:a16="http://schemas.microsoft.com/office/drawing/2014/main" id="{7CD9555A-6848-79CD-94A2-4491AFC815F5}"/>
              </a:ext>
            </a:extLst>
          </p:cNvPr>
          <p:cNvSpPr>
            <a:spLocks noGrp="1"/>
          </p:cNvSpPr>
          <p:nvPr>
            <p:ph type="dt" sz="half" idx="10"/>
          </p:nvPr>
        </p:nvSpPr>
        <p:spPr/>
        <p:txBody>
          <a:bodyPr/>
          <a:lstStyle>
            <a:lvl1pPr>
              <a:defRPr/>
            </a:lvl1pPr>
          </a:lstStyle>
          <a:p>
            <a:pPr>
              <a:defRPr/>
            </a:pPr>
            <a:fld id="{B4A28CB5-796E-4061-87AD-D2AEB6172ABC}" type="datetimeFigureOut">
              <a:rPr lang="en-US"/>
              <a:pPr>
                <a:defRPr/>
              </a:pPr>
              <a:t>5/24/2022</a:t>
            </a:fld>
            <a:endParaRPr lang="en-US"/>
          </a:p>
        </p:txBody>
      </p:sp>
      <p:sp>
        <p:nvSpPr>
          <p:cNvPr id="9" name="Footer Placeholder 2">
            <a:extLst>
              <a:ext uri="{FF2B5EF4-FFF2-40B4-BE49-F238E27FC236}">
                <a16:creationId xmlns:a16="http://schemas.microsoft.com/office/drawing/2014/main" id="{29F8F3A6-C312-EE70-3D22-82A23F6F8FA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3">
            <a:extLst>
              <a:ext uri="{FF2B5EF4-FFF2-40B4-BE49-F238E27FC236}">
                <a16:creationId xmlns:a16="http://schemas.microsoft.com/office/drawing/2014/main" id="{13584F8D-65E7-4886-5C96-96A6BB00861D}"/>
              </a:ext>
            </a:extLst>
          </p:cNvPr>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D647A38A-C415-4E5B-9F60-447A9FAFE182}" type="slidenum">
              <a:rPr lang="en-US" altLang="en-US"/>
              <a:pPr>
                <a:defRPr/>
              </a:pPr>
              <a:t>‹#›</a:t>
            </a:fld>
            <a:endParaRPr lang="en-US" altLang="en-US"/>
          </a:p>
        </p:txBody>
      </p:sp>
    </p:spTree>
    <p:extLst>
      <p:ext uri="{BB962C8B-B14F-4D97-AF65-F5344CB8AC3E}">
        <p14:creationId xmlns:p14="http://schemas.microsoft.com/office/powerpoint/2010/main" val="38689907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5">
            <a:extLst>
              <a:ext uri="{FF2B5EF4-FFF2-40B4-BE49-F238E27FC236}">
                <a16:creationId xmlns:a16="http://schemas.microsoft.com/office/drawing/2014/main" id="{7D2C98AF-B732-B9AF-D0C7-3D3D9B5ABFD4}"/>
              </a:ext>
            </a:extLst>
          </p:cNvPr>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6" name="Rectangle 20">
            <a:extLst>
              <a:ext uri="{FF2B5EF4-FFF2-40B4-BE49-F238E27FC236}">
                <a16:creationId xmlns:a16="http://schemas.microsoft.com/office/drawing/2014/main" id="{B54B9398-6937-C5DA-9366-6DF31A09B271}"/>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7" name="Rectangle 21">
            <a:extLst>
              <a:ext uri="{FF2B5EF4-FFF2-40B4-BE49-F238E27FC236}">
                <a16:creationId xmlns:a16="http://schemas.microsoft.com/office/drawing/2014/main" id="{2DCD5641-8DBE-4FAE-0211-58320195CA23}"/>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8" name="Rectangle 23">
            <a:extLst>
              <a:ext uri="{FF2B5EF4-FFF2-40B4-BE49-F238E27FC236}">
                <a16:creationId xmlns:a16="http://schemas.microsoft.com/office/drawing/2014/main" id="{EA157152-4271-E758-6739-4F08F0492092}"/>
              </a:ext>
            </a:extLst>
          </p:cNvPr>
          <p:cNvSpPr>
            <a:spLocks noChangeArrowheads="1"/>
          </p:cNvSpPr>
          <p:nvPr/>
        </p:nvSpPr>
        <p:spPr bwMode="white">
          <a:xfrm>
            <a:off x="0" y="0"/>
            <a:ext cx="9144000" cy="119063"/>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9" name="Rectangle 24">
            <a:extLst>
              <a:ext uri="{FF2B5EF4-FFF2-40B4-BE49-F238E27FC236}">
                <a16:creationId xmlns:a16="http://schemas.microsoft.com/office/drawing/2014/main" id="{6D328C47-8FC9-D937-6523-D1203CF04A32}"/>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 name="Rectangle 20">
            <a:extLst>
              <a:ext uri="{FF2B5EF4-FFF2-40B4-BE49-F238E27FC236}">
                <a16:creationId xmlns:a16="http://schemas.microsoft.com/office/drawing/2014/main" id="{55531AF6-9CBF-8D89-F066-ED4B25B45A92}"/>
              </a:ext>
            </a:extLst>
          </p:cNvPr>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Rectangle 21">
            <a:extLst>
              <a:ext uri="{FF2B5EF4-FFF2-40B4-BE49-F238E27FC236}">
                <a16:creationId xmlns:a16="http://schemas.microsoft.com/office/drawing/2014/main" id="{DE4967E5-4CD6-6A47-C916-9EA007C8627F}"/>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2" name="Straight Connector 23">
            <a:extLst>
              <a:ext uri="{FF2B5EF4-FFF2-40B4-BE49-F238E27FC236}">
                <a16:creationId xmlns:a16="http://schemas.microsoft.com/office/drawing/2014/main" id="{3C7C7809-8111-8213-1B4D-EB7FFBC93EBF}"/>
              </a:ext>
            </a:extLst>
          </p:cNvPr>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3" name="Oval 12">
            <a:extLst>
              <a:ext uri="{FF2B5EF4-FFF2-40B4-BE49-F238E27FC236}">
                <a16:creationId xmlns:a16="http://schemas.microsoft.com/office/drawing/2014/main" id="{0CFA1F9D-FE9B-44DB-1E86-29CC5E729CAB}"/>
              </a:ext>
            </a:extLst>
          </p:cNvPr>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37F849CB-4DD3-80F5-B2BF-3F7A0964EBFD}"/>
              </a:ext>
            </a:extLst>
          </p:cNvPr>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26">
            <a:extLst>
              <a:ext uri="{FF2B5EF4-FFF2-40B4-BE49-F238E27FC236}">
                <a16:creationId xmlns:a16="http://schemas.microsoft.com/office/drawing/2014/main" id="{E3219C4F-C788-F3EA-D3A8-75D2910AF6A7}"/>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a:extLst>
              <a:ext uri="{FF2B5EF4-FFF2-40B4-BE49-F238E27FC236}">
                <a16:creationId xmlns:a16="http://schemas.microsoft.com/office/drawing/2014/main" id="{FD7DAA58-579D-1843-185F-073F2C579835}"/>
              </a:ext>
            </a:extLst>
          </p:cNvPr>
          <p:cNvSpPr>
            <a:spLocks noGrp="1"/>
          </p:cNvSpPr>
          <p:nvPr>
            <p:ph type="sldNum" sz="quarter" idx="10"/>
          </p:nvPr>
        </p:nvSpPr>
        <p:spPr>
          <a:xfrm>
            <a:off x="1371600" y="312738"/>
            <a:ext cx="457200" cy="441325"/>
          </a:xfrm>
        </p:spPr>
        <p:txBody>
          <a:bodyPr/>
          <a:lstStyle>
            <a:lvl1pPr>
              <a:defRPr/>
            </a:lvl1pPr>
          </a:lstStyle>
          <a:p>
            <a:pPr>
              <a:defRPr/>
            </a:pPr>
            <a:fld id="{35A88198-ABEA-42D2-B7F4-EA2A55976FE8}" type="slidenum">
              <a:rPr lang="en-US" altLang="en-US"/>
              <a:pPr>
                <a:defRPr/>
              </a:pPr>
              <a:t>‹#›</a:t>
            </a:fld>
            <a:endParaRPr lang="en-US" altLang="en-US"/>
          </a:p>
        </p:txBody>
      </p:sp>
      <p:sp>
        <p:nvSpPr>
          <p:cNvPr id="17" name="Date Placeholder 4">
            <a:extLst>
              <a:ext uri="{FF2B5EF4-FFF2-40B4-BE49-F238E27FC236}">
                <a16:creationId xmlns:a16="http://schemas.microsoft.com/office/drawing/2014/main" id="{AEA1BAC6-A82C-56ED-83B5-F2FEAFA12F88}"/>
              </a:ext>
            </a:extLst>
          </p:cNvPr>
          <p:cNvSpPr>
            <a:spLocks noGrp="1"/>
          </p:cNvSpPr>
          <p:nvPr>
            <p:ph type="dt" sz="half" idx="11"/>
          </p:nvPr>
        </p:nvSpPr>
        <p:spPr/>
        <p:txBody>
          <a:bodyPr/>
          <a:lstStyle>
            <a:lvl1pPr>
              <a:defRPr/>
            </a:lvl1pPr>
          </a:lstStyle>
          <a:p>
            <a:pPr>
              <a:defRPr/>
            </a:pPr>
            <a:fld id="{A9FC33EA-306B-476E-8E9C-6B730652CDF9}" type="datetimeFigureOut">
              <a:rPr lang="en-US"/>
              <a:pPr>
                <a:defRPr/>
              </a:pPr>
              <a:t>5/24/2022</a:t>
            </a:fld>
            <a:endParaRPr lang="en-US"/>
          </a:p>
        </p:txBody>
      </p:sp>
      <p:sp>
        <p:nvSpPr>
          <p:cNvPr id="18" name="Footer Placeholder 5">
            <a:extLst>
              <a:ext uri="{FF2B5EF4-FFF2-40B4-BE49-F238E27FC236}">
                <a16:creationId xmlns:a16="http://schemas.microsoft.com/office/drawing/2014/main" id="{A15B8329-ECCC-8EA7-8B61-74E4D8C08E3D}"/>
              </a:ext>
            </a:extLst>
          </p:cNvPr>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155335027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B00D40-6E9A-40CD-8271-64E685C640F8}"/>
              </a:ext>
            </a:extLst>
          </p:cNvPr>
          <p:cNvSpPr>
            <a:spLocks noGrp="1"/>
          </p:cNvSpPr>
          <p:nvPr>
            <p:ph type="dt" sz="half" idx="10"/>
          </p:nvPr>
        </p:nvSpPr>
        <p:spPr/>
        <p:txBody>
          <a:bodyPr/>
          <a:lstStyle>
            <a:lvl1pPr>
              <a:defRPr/>
            </a:lvl1pPr>
          </a:lstStyle>
          <a:p>
            <a:pPr>
              <a:defRPr/>
            </a:pPr>
            <a:fld id="{598BF5C5-D2D0-45D9-8907-29E254CA92F0}" type="datetimeFigureOut">
              <a:rPr lang="en-US"/>
              <a:pPr>
                <a:defRPr/>
              </a:pPr>
              <a:t>5/24/2022</a:t>
            </a:fld>
            <a:endParaRPr lang="en-US"/>
          </a:p>
        </p:txBody>
      </p:sp>
      <p:sp>
        <p:nvSpPr>
          <p:cNvPr id="5" name="Footer Placeholder 4">
            <a:extLst>
              <a:ext uri="{FF2B5EF4-FFF2-40B4-BE49-F238E27FC236}">
                <a16:creationId xmlns:a16="http://schemas.microsoft.com/office/drawing/2014/main" id="{89253F27-88CE-469D-838E-08C5D973857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FBDC42A-E129-4BAD-AC33-76FEBFBB381D}"/>
              </a:ext>
            </a:extLst>
          </p:cNvPr>
          <p:cNvSpPr>
            <a:spLocks noGrp="1"/>
          </p:cNvSpPr>
          <p:nvPr>
            <p:ph type="sldNum" sz="quarter" idx="12"/>
          </p:nvPr>
        </p:nvSpPr>
        <p:spPr>
          <a:xfrm>
            <a:off x="4362450" y="1027113"/>
            <a:ext cx="457200" cy="441325"/>
          </a:xfrm>
        </p:spPr>
        <p:txBody>
          <a:bodyPr/>
          <a:lstStyle>
            <a:lvl1pPr>
              <a:defRPr/>
            </a:lvl1pPr>
          </a:lstStyle>
          <a:p>
            <a:fld id="{00D2CF34-1877-4871-9668-16D53797DB6C}" type="slidenum">
              <a:rPr lang="en-US" altLang="en-US"/>
              <a:pPr/>
              <a:t>‹#›</a:t>
            </a:fld>
            <a:endParaRPr lang="en-US" altLang="en-US"/>
          </a:p>
        </p:txBody>
      </p:sp>
    </p:spTree>
    <p:extLst>
      <p:ext uri="{BB962C8B-B14F-4D97-AF65-F5344CB8AC3E}">
        <p14:creationId xmlns:p14="http://schemas.microsoft.com/office/powerpoint/2010/main" val="777242315"/>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15">
            <a:extLst>
              <a:ext uri="{FF2B5EF4-FFF2-40B4-BE49-F238E27FC236}">
                <a16:creationId xmlns:a16="http://schemas.microsoft.com/office/drawing/2014/main" id="{50F6DB34-1012-E022-B1FB-6AE9E1EADE00}"/>
              </a:ext>
            </a:extLst>
          </p:cNvPr>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6" name="Rectangle 20">
            <a:extLst>
              <a:ext uri="{FF2B5EF4-FFF2-40B4-BE49-F238E27FC236}">
                <a16:creationId xmlns:a16="http://schemas.microsoft.com/office/drawing/2014/main" id="{D28CDDAC-29EA-4892-F67B-27FDCCF5DF9D}"/>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7" name="Rectangle 21">
            <a:extLst>
              <a:ext uri="{FF2B5EF4-FFF2-40B4-BE49-F238E27FC236}">
                <a16:creationId xmlns:a16="http://schemas.microsoft.com/office/drawing/2014/main" id="{EFE2E1C6-89E9-D109-1BCC-0A3228E6B0CE}"/>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8" name="Rectangle 23">
            <a:extLst>
              <a:ext uri="{FF2B5EF4-FFF2-40B4-BE49-F238E27FC236}">
                <a16:creationId xmlns:a16="http://schemas.microsoft.com/office/drawing/2014/main" id="{B0FFC143-15A1-80CA-6AFB-44B5CB73931E}"/>
              </a:ext>
            </a:extLst>
          </p:cNvPr>
          <p:cNvSpPr>
            <a:spLocks noChangeArrowheads="1"/>
          </p:cNvSpPr>
          <p:nvPr/>
        </p:nvSpPr>
        <p:spPr bwMode="white">
          <a:xfrm>
            <a:off x="0" y="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9" name="Rectangle 24">
            <a:extLst>
              <a:ext uri="{FF2B5EF4-FFF2-40B4-BE49-F238E27FC236}">
                <a16:creationId xmlns:a16="http://schemas.microsoft.com/office/drawing/2014/main" id="{A7395F42-C289-5BF1-EA01-A8BD8C92CB6C}"/>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 name="Rectangle 20">
            <a:extLst>
              <a:ext uri="{FF2B5EF4-FFF2-40B4-BE49-F238E27FC236}">
                <a16:creationId xmlns:a16="http://schemas.microsoft.com/office/drawing/2014/main" id="{0D34FBE3-E097-FBEF-9ABB-701B7FC27443}"/>
              </a:ext>
            </a:extLst>
          </p:cNvPr>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1" name="Rectangle 21">
            <a:extLst>
              <a:ext uri="{FF2B5EF4-FFF2-40B4-BE49-F238E27FC236}">
                <a16:creationId xmlns:a16="http://schemas.microsoft.com/office/drawing/2014/main" id="{09136FCA-2F22-638A-8672-AF3A2375D202}"/>
              </a:ext>
            </a:extLst>
          </p:cNvPr>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Rectangle 23">
            <a:extLst>
              <a:ext uri="{FF2B5EF4-FFF2-40B4-BE49-F238E27FC236}">
                <a16:creationId xmlns:a16="http://schemas.microsoft.com/office/drawing/2014/main" id="{12CFEA5C-6502-7C33-AD9D-D7D95A0A4D74}"/>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3" name="Oval 12">
            <a:extLst>
              <a:ext uri="{FF2B5EF4-FFF2-40B4-BE49-F238E27FC236}">
                <a16:creationId xmlns:a16="http://schemas.microsoft.com/office/drawing/2014/main" id="{2AD7C503-F8DF-644A-DF24-94160F5777D0}"/>
              </a:ext>
            </a:extLst>
          </p:cNvPr>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4BDBA0E6-B1F2-5C8A-1617-BFDFF09F53C9}"/>
              </a:ext>
            </a:extLst>
          </p:cNvPr>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26">
            <a:extLst>
              <a:ext uri="{FF2B5EF4-FFF2-40B4-BE49-F238E27FC236}">
                <a16:creationId xmlns:a16="http://schemas.microsoft.com/office/drawing/2014/main" id="{ABEBC1B5-56FD-8EF5-F1BA-412754900C05}"/>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a:extLst>
              <a:ext uri="{FF2B5EF4-FFF2-40B4-BE49-F238E27FC236}">
                <a16:creationId xmlns:a16="http://schemas.microsoft.com/office/drawing/2014/main" id="{D66171C5-B60B-9205-959B-07C92735C5EE}"/>
              </a:ext>
            </a:extLst>
          </p:cNvPr>
          <p:cNvSpPr>
            <a:spLocks noGrp="1"/>
          </p:cNvSpPr>
          <p:nvPr>
            <p:ph type="sldNum" sz="quarter" idx="10"/>
          </p:nvPr>
        </p:nvSpPr>
        <p:spPr>
          <a:xfrm>
            <a:off x="1371600" y="312738"/>
            <a:ext cx="457200" cy="441325"/>
          </a:xfrm>
        </p:spPr>
        <p:txBody>
          <a:bodyPr/>
          <a:lstStyle>
            <a:lvl1pPr>
              <a:defRPr/>
            </a:lvl1pPr>
          </a:lstStyle>
          <a:p>
            <a:pPr>
              <a:defRPr/>
            </a:pPr>
            <a:fld id="{2D4CAA99-1BF0-41FA-8145-EA1EFB5BD3F9}" type="slidenum">
              <a:rPr lang="en-US" altLang="en-US"/>
              <a:pPr>
                <a:defRPr/>
              </a:pPr>
              <a:t>‹#›</a:t>
            </a:fld>
            <a:endParaRPr lang="en-US" altLang="en-US"/>
          </a:p>
        </p:txBody>
      </p:sp>
      <p:sp>
        <p:nvSpPr>
          <p:cNvPr id="17" name="Date Placeholder 4">
            <a:extLst>
              <a:ext uri="{FF2B5EF4-FFF2-40B4-BE49-F238E27FC236}">
                <a16:creationId xmlns:a16="http://schemas.microsoft.com/office/drawing/2014/main" id="{853A8003-D503-EFDF-A141-D09774697AC6}"/>
              </a:ext>
            </a:extLst>
          </p:cNvPr>
          <p:cNvSpPr>
            <a:spLocks noGrp="1"/>
          </p:cNvSpPr>
          <p:nvPr>
            <p:ph type="dt" sz="half" idx="11"/>
          </p:nvPr>
        </p:nvSpPr>
        <p:spPr>
          <a:xfrm>
            <a:off x="5788025" y="6405563"/>
            <a:ext cx="3044825" cy="365125"/>
          </a:xfrm>
        </p:spPr>
        <p:txBody>
          <a:bodyPr/>
          <a:lstStyle>
            <a:lvl1pPr>
              <a:defRPr/>
            </a:lvl1pPr>
          </a:lstStyle>
          <a:p>
            <a:pPr>
              <a:defRPr/>
            </a:pPr>
            <a:fld id="{91FAD904-B913-4047-B84A-7DAEA05A11AA}" type="datetimeFigureOut">
              <a:rPr lang="en-US"/>
              <a:pPr>
                <a:defRPr/>
              </a:pPr>
              <a:t>5/24/2022</a:t>
            </a:fld>
            <a:endParaRPr lang="en-US"/>
          </a:p>
        </p:txBody>
      </p:sp>
      <p:sp>
        <p:nvSpPr>
          <p:cNvPr id="18" name="Footer Placeholder 5">
            <a:extLst>
              <a:ext uri="{FF2B5EF4-FFF2-40B4-BE49-F238E27FC236}">
                <a16:creationId xmlns:a16="http://schemas.microsoft.com/office/drawing/2014/main" id="{AE60A476-9FC8-9BEC-7F31-67AC772C84F8}"/>
              </a:ext>
            </a:extLst>
          </p:cNvPr>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30291046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09B256-899D-71DA-1DCF-3D2AA8FFB3B7}"/>
              </a:ext>
            </a:extLst>
          </p:cNvPr>
          <p:cNvSpPr>
            <a:spLocks noGrp="1"/>
          </p:cNvSpPr>
          <p:nvPr>
            <p:ph type="dt" sz="half" idx="10"/>
          </p:nvPr>
        </p:nvSpPr>
        <p:spPr/>
        <p:txBody>
          <a:bodyPr/>
          <a:lstStyle>
            <a:lvl1pPr>
              <a:defRPr/>
            </a:lvl1pPr>
          </a:lstStyle>
          <a:p>
            <a:pPr>
              <a:defRPr/>
            </a:pPr>
            <a:fld id="{5058072F-1314-4EE4-AB5B-0F6210BCBEEF}" type="datetimeFigureOut">
              <a:rPr lang="en-US"/>
              <a:pPr>
                <a:defRPr/>
              </a:pPr>
              <a:t>5/24/2022</a:t>
            </a:fld>
            <a:endParaRPr lang="en-US"/>
          </a:p>
        </p:txBody>
      </p:sp>
      <p:sp>
        <p:nvSpPr>
          <p:cNvPr id="5" name="Footer Placeholder 4">
            <a:extLst>
              <a:ext uri="{FF2B5EF4-FFF2-40B4-BE49-F238E27FC236}">
                <a16:creationId xmlns:a16="http://schemas.microsoft.com/office/drawing/2014/main" id="{80B3D6B8-5EF5-32D7-419A-3D1DDD2A74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BFDD74D-B18C-9862-90A2-F34433B76B3C}"/>
              </a:ext>
            </a:extLst>
          </p:cNvPr>
          <p:cNvSpPr>
            <a:spLocks noGrp="1"/>
          </p:cNvSpPr>
          <p:nvPr>
            <p:ph type="sldNum" sz="quarter" idx="12"/>
          </p:nvPr>
        </p:nvSpPr>
        <p:spPr/>
        <p:txBody>
          <a:bodyPr/>
          <a:lstStyle>
            <a:lvl1pPr>
              <a:defRPr/>
            </a:lvl1pPr>
          </a:lstStyle>
          <a:p>
            <a:pPr>
              <a:defRPr/>
            </a:pPr>
            <a:fld id="{FEB1C0BA-AD65-43C1-AC7D-EC9999FBFBAD}" type="slidenum">
              <a:rPr lang="en-US" altLang="en-US"/>
              <a:pPr>
                <a:defRPr/>
              </a:pPr>
              <a:t>‹#›</a:t>
            </a:fld>
            <a:endParaRPr lang="en-US" altLang="en-US"/>
          </a:p>
        </p:txBody>
      </p:sp>
    </p:spTree>
    <p:extLst>
      <p:ext uri="{BB962C8B-B14F-4D97-AF65-F5344CB8AC3E}">
        <p14:creationId xmlns:p14="http://schemas.microsoft.com/office/powerpoint/2010/main" val="214443312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F6E9E8E9-C91A-AB5F-A53E-86A059209725}"/>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5" name="Rectangle 20">
            <a:extLst>
              <a:ext uri="{FF2B5EF4-FFF2-40B4-BE49-F238E27FC236}">
                <a16:creationId xmlns:a16="http://schemas.microsoft.com/office/drawing/2014/main" id="{FE259F81-E9A5-9A2A-537E-4EA9BA9A14EC}"/>
              </a:ext>
            </a:extLst>
          </p:cNvPr>
          <p:cNvSpPr>
            <a:spLocks noChangeArrowheads="1"/>
          </p:cNvSpPr>
          <p:nvPr/>
        </p:nvSpPr>
        <p:spPr bwMode="white">
          <a:xfrm>
            <a:off x="7010400" y="0"/>
            <a:ext cx="21336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6" name="Rectangle 21">
            <a:extLst>
              <a:ext uri="{FF2B5EF4-FFF2-40B4-BE49-F238E27FC236}">
                <a16:creationId xmlns:a16="http://schemas.microsoft.com/office/drawing/2014/main" id="{483B5393-D027-3C64-2371-7D104A82786A}"/>
              </a:ext>
            </a:extLst>
          </p:cNvPr>
          <p:cNvSpPr>
            <a:spLocks noChangeArrowheads="1"/>
          </p:cNvSpPr>
          <p:nvPr/>
        </p:nvSpPr>
        <p:spPr bwMode="white">
          <a:xfrm>
            <a:off x="0" y="0"/>
            <a:ext cx="9144000" cy="155575"/>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7" name="Rectangle 23">
            <a:extLst>
              <a:ext uri="{FF2B5EF4-FFF2-40B4-BE49-F238E27FC236}">
                <a16:creationId xmlns:a16="http://schemas.microsoft.com/office/drawing/2014/main" id="{8C6A61C7-BE23-B8A5-8E9C-FFF5E7E5E638}"/>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8" name="Rectangle 19">
            <a:extLst>
              <a:ext uri="{FF2B5EF4-FFF2-40B4-BE49-F238E27FC236}">
                <a16:creationId xmlns:a16="http://schemas.microsoft.com/office/drawing/2014/main" id="{2C6FDD9C-BD45-F90F-33AF-38EB64C67915}"/>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9" name="Rectangle 20">
            <a:extLst>
              <a:ext uri="{FF2B5EF4-FFF2-40B4-BE49-F238E27FC236}">
                <a16:creationId xmlns:a16="http://schemas.microsoft.com/office/drawing/2014/main" id="{24FF9EB0-06AE-473E-6C44-27464C8DF8BE}"/>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0" name="Straight Connector 21">
            <a:extLst>
              <a:ext uri="{FF2B5EF4-FFF2-40B4-BE49-F238E27FC236}">
                <a16:creationId xmlns:a16="http://schemas.microsoft.com/office/drawing/2014/main" id="{2AFE6DAD-0A9B-B7E3-61AE-1D0AD7362F75}"/>
              </a:ext>
            </a:extLst>
          </p:cNvPr>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1" name="Oval 10">
            <a:extLst>
              <a:ext uri="{FF2B5EF4-FFF2-40B4-BE49-F238E27FC236}">
                <a16:creationId xmlns:a16="http://schemas.microsoft.com/office/drawing/2014/main" id="{A2FE9F9A-7007-EB35-3409-9FF4818A1195}"/>
              </a:ext>
            </a:extLst>
          </p:cNvPr>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Oval 11">
            <a:extLst>
              <a:ext uri="{FF2B5EF4-FFF2-40B4-BE49-F238E27FC236}">
                <a16:creationId xmlns:a16="http://schemas.microsoft.com/office/drawing/2014/main" id="{641BFAC9-FFC6-21DA-D162-DF36AE13B515}"/>
              </a:ext>
            </a:extLst>
          </p:cNvPr>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a:extLst>
              <a:ext uri="{FF2B5EF4-FFF2-40B4-BE49-F238E27FC236}">
                <a16:creationId xmlns:a16="http://schemas.microsoft.com/office/drawing/2014/main" id="{36EA3F28-56AB-4D63-A606-660BABB916BC}"/>
              </a:ext>
            </a:extLst>
          </p:cNvPr>
          <p:cNvSpPr>
            <a:spLocks noGrp="1"/>
          </p:cNvSpPr>
          <p:nvPr>
            <p:ph type="sldNum" sz="quarter" idx="10"/>
          </p:nvPr>
        </p:nvSpPr>
        <p:spPr>
          <a:xfrm>
            <a:off x="6915150" y="3009900"/>
            <a:ext cx="457200" cy="441325"/>
          </a:xfrm>
        </p:spPr>
        <p:txBody>
          <a:bodyPr/>
          <a:lstStyle>
            <a:lvl1pPr>
              <a:defRPr/>
            </a:lvl1pPr>
          </a:lstStyle>
          <a:p>
            <a:pPr>
              <a:defRPr/>
            </a:pPr>
            <a:fld id="{1876F407-2944-4257-84B9-598BF18C27DE}" type="slidenum">
              <a:rPr lang="en-US" altLang="en-US"/>
              <a:pPr>
                <a:defRPr/>
              </a:pPr>
              <a:t>‹#›</a:t>
            </a:fld>
            <a:endParaRPr lang="en-US" altLang="en-US"/>
          </a:p>
        </p:txBody>
      </p:sp>
      <p:sp>
        <p:nvSpPr>
          <p:cNvPr id="14" name="Date Placeholder 3">
            <a:extLst>
              <a:ext uri="{FF2B5EF4-FFF2-40B4-BE49-F238E27FC236}">
                <a16:creationId xmlns:a16="http://schemas.microsoft.com/office/drawing/2014/main" id="{E9DD6AFD-96C6-5C10-B1C4-25508168FFA8}"/>
              </a:ext>
            </a:extLst>
          </p:cNvPr>
          <p:cNvSpPr>
            <a:spLocks noGrp="1"/>
          </p:cNvSpPr>
          <p:nvPr>
            <p:ph type="dt" sz="half" idx="11"/>
          </p:nvPr>
        </p:nvSpPr>
        <p:spPr/>
        <p:txBody>
          <a:bodyPr/>
          <a:lstStyle>
            <a:lvl1pPr>
              <a:defRPr/>
            </a:lvl1pPr>
          </a:lstStyle>
          <a:p>
            <a:pPr>
              <a:defRPr/>
            </a:pPr>
            <a:fld id="{DFA9F9B1-97C3-44CC-9226-C10BC92A37E4}" type="datetimeFigureOut">
              <a:rPr lang="en-US"/>
              <a:pPr>
                <a:defRPr/>
              </a:pPr>
              <a:t>5/24/2022</a:t>
            </a:fld>
            <a:endParaRPr lang="en-US"/>
          </a:p>
        </p:txBody>
      </p:sp>
      <p:sp>
        <p:nvSpPr>
          <p:cNvPr id="15" name="Footer Placeholder 4">
            <a:extLst>
              <a:ext uri="{FF2B5EF4-FFF2-40B4-BE49-F238E27FC236}">
                <a16:creationId xmlns:a16="http://schemas.microsoft.com/office/drawing/2014/main" id="{516CAFE4-D1A0-EE51-0250-583F2D5B462F}"/>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50433152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CF661F78-6F7C-4CE2-8F3F-A649B617D3FB}"/>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5" name="Rectangle 20">
            <a:extLst>
              <a:ext uri="{FF2B5EF4-FFF2-40B4-BE49-F238E27FC236}">
                <a16:creationId xmlns:a16="http://schemas.microsoft.com/office/drawing/2014/main" id="{434887C1-7C4A-4DD7-9733-FEDDD2A55F22}"/>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6" name="Rectangle 21">
            <a:extLst>
              <a:ext uri="{FF2B5EF4-FFF2-40B4-BE49-F238E27FC236}">
                <a16:creationId xmlns:a16="http://schemas.microsoft.com/office/drawing/2014/main" id="{BA00830E-146D-41A0-B978-CD7F855A1BCB}"/>
              </a:ext>
            </a:extLst>
          </p:cNvPr>
          <p:cNvSpPr>
            <a:spLocks noChangeArrowheads="1"/>
          </p:cNvSpPr>
          <p:nvPr/>
        </p:nvSpPr>
        <p:spPr bwMode="white">
          <a:xfrm>
            <a:off x="0" y="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7" name="Rectangle 23">
            <a:extLst>
              <a:ext uri="{FF2B5EF4-FFF2-40B4-BE49-F238E27FC236}">
                <a16:creationId xmlns:a16="http://schemas.microsoft.com/office/drawing/2014/main" id="{6DD8DB84-7C2A-4389-A673-1FE917443701}"/>
              </a:ext>
            </a:extLst>
          </p:cNvPr>
          <p:cNvSpPr>
            <a:spLocks noChangeArrowheads="1"/>
          </p:cNvSpPr>
          <p:nvPr/>
        </p:nvSpPr>
        <p:spPr bwMode="white">
          <a:xfrm>
            <a:off x="8991600" y="1905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8" name="Rectangle 24">
            <a:extLst>
              <a:ext uri="{FF2B5EF4-FFF2-40B4-BE49-F238E27FC236}">
                <a16:creationId xmlns:a16="http://schemas.microsoft.com/office/drawing/2014/main" id="{4E009C45-510E-472D-BE8B-BD46EC1F1EB4}"/>
              </a:ext>
            </a:extLst>
          </p:cNvPr>
          <p:cNvSpPr>
            <a:spLocks noChangeArrowheads="1"/>
          </p:cNvSpPr>
          <p:nvPr/>
        </p:nvSpPr>
        <p:spPr bwMode="white">
          <a:xfrm>
            <a:off x="152400" y="2286000"/>
            <a:ext cx="8832850" cy="3048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9" name="Rectangle 25">
            <a:extLst>
              <a:ext uri="{FF2B5EF4-FFF2-40B4-BE49-F238E27FC236}">
                <a16:creationId xmlns:a16="http://schemas.microsoft.com/office/drawing/2014/main" id="{0D45D328-8C20-4BFA-B574-61B170D8774C}"/>
              </a:ext>
            </a:extLst>
          </p:cNvPr>
          <p:cNvSpPr>
            <a:spLocks noChangeArrowheads="1"/>
          </p:cNvSpPr>
          <p:nvPr/>
        </p:nvSpPr>
        <p:spPr bwMode="auto">
          <a:xfrm>
            <a:off x="155575" y="142875"/>
            <a:ext cx="8832850" cy="2139950"/>
          </a:xfrm>
          <a:prstGeom prst="rect">
            <a:avLst/>
          </a:prstGeom>
          <a:solidFill>
            <a:schemeClr val="accent1"/>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 name="Rectangle 21">
            <a:extLst>
              <a:ext uri="{FF2B5EF4-FFF2-40B4-BE49-F238E27FC236}">
                <a16:creationId xmlns:a16="http://schemas.microsoft.com/office/drawing/2014/main" id="{8C365F55-3D83-4F10-8A92-6F59EF8D2F35}"/>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Rectangle 23">
            <a:extLst>
              <a:ext uri="{FF2B5EF4-FFF2-40B4-BE49-F238E27FC236}">
                <a16:creationId xmlns:a16="http://schemas.microsoft.com/office/drawing/2014/main" id="{A7018054-0C64-4B11-A64B-BA1E0BF79035}"/>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Straight Connector 24">
            <a:extLst>
              <a:ext uri="{FF2B5EF4-FFF2-40B4-BE49-F238E27FC236}">
                <a16:creationId xmlns:a16="http://schemas.microsoft.com/office/drawing/2014/main" id="{D437A17A-E061-4A27-B8C1-9F3B0DE79198}"/>
              </a:ext>
            </a:extLst>
          </p:cNvPr>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3" name="Oval 12">
            <a:extLst>
              <a:ext uri="{FF2B5EF4-FFF2-40B4-BE49-F238E27FC236}">
                <a16:creationId xmlns:a16="http://schemas.microsoft.com/office/drawing/2014/main" id="{4B50A873-2634-4AE8-8D0E-78EFB4AFCC23}"/>
              </a:ext>
            </a:extLst>
          </p:cNvPr>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a:extLst>
              <a:ext uri="{FF2B5EF4-FFF2-40B4-BE49-F238E27FC236}">
                <a16:creationId xmlns:a16="http://schemas.microsoft.com/office/drawing/2014/main" id="{AADA2243-23FC-4645-B08F-DB21C9DA38BD}"/>
              </a:ext>
            </a:extLst>
          </p:cNvPr>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a:extLst>
              <a:ext uri="{FF2B5EF4-FFF2-40B4-BE49-F238E27FC236}">
                <a16:creationId xmlns:a16="http://schemas.microsoft.com/office/drawing/2014/main" id="{C1F9F61A-4BE2-4F01-A75A-67E902C8199E}"/>
              </a:ext>
            </a:extLst>
          </p:cNvPr>
          <p:cNvSpPr>
            <a:spLocks noGrp="1"/>
          </p:cNvSpPr>
          <p:nvPr>
            <p:ph type="ftr" sz="quarter" idx="10"/>
          </p:nvPr>
        </p:nvSpPr>
        <p:spPr/>
        <p:txBody>
          <a:bodyPr/>
          <a:lstStyle>
            <a:lvl1pPr>
              <a:defRPr/>
            </a:lvl1pPr>
          </a:lstStyle>
          <a:p>
            <a:pPr>
              <a:defRPr/>
            </a:pPr>
            <a:endParaRPr lang="en-US"/>
          </a:p>
        </p:txBody>
      </p:sp>
      <p:sp>
        <p:nvSpPr>
          <p:cNvPr id="16" name="Date Placeholder 3">
            <a:extLst>
              <a:ext uri="{FF2B5EF4-FFF2-40B4-BE49-F238E27FC236}">
                <a16:creationId xmlns:a16="http://schemas.microsoft.com/office/drawing/2014/main" id="{1F75814F-FE00-489D-A04F-2ABFA86EFA2B}"/>
              </a:ext>
            </a:extLst>
          </p:cNvPr>
          <p:cNvSpPr>
            <a:spLocks noGrp="1"/>
          </p:cNvSpPr>
          <p:nvPr>
            <p:ph type="dt" sz="half" idx="11"/>
          </p:nvPr>
        </p:nvSpPr>
        <p:spPr/>
        <p:txBody>
          <a:bodyPr/>
          <a:lstStyle>
            <a:lvl1pPr>
              <a:defRPr/>
            </a:lvl1pPr>
          </a:lstStyle>
          <a:p>
            <a:pPr>
              <a:defRPr/>
            </a:pPr>
            <a:fld id="{956F4C6F-A974-402D-B7CF-CB9776927E87}" type="datetimeFigureOut">
              <a:rPr lang="en-US"/>
              <a:pPr>
                <a:defRPr/>
              </a:pPr>
              <a:t>5/24/2022</a:t>
            </a:fld>
            <a:endParaRPr lang="en-US"/>
          </a:p>
        </p:txBody>
      </p:sp>
      <p:sp>
        <p:nvSpPr>
          <p:cNvPr id="17" name="Slide Number Placeholder 5">
            <a:extLst>
              <a:ext uri="{FF2B5EF4-FFF2-40B4-BE49-F238E27FC236}">
                <a16:creationId xmlns:a16="http://schemas.microsoft.com/office/drawing/2014/main" id="{216D334F-E4C3-407A-8440-2134BD894F91}"/>
              </a:ext>
            </a:extLst>
          </p:cNvPr>
          <p:cNvSpPr>
            <a:spLocks noGrp="1"/>
          </p:cNvSpPr>
          <p:nvPr>
            <p:ph type="sldNum" sz="quarter" idx="12"/>
          </p:nvPr>
        </p:nvSpPr>
        <p:spPr>
          <a:xfrm>
            <a:off x="4343400" y="2198688"/>
            <a:ext cx="457200" cy="441325"/>
          </a:xfrm>
        </p:spPr>
        <p:txBody>
          <a:bodyPr/>
          <a:lstStyle>
            <a:lvl1pPr>
              <a:defRPr/>
            </a:lvl1pPr>
          </a:lstStyle>
          <a:p>
            <a:fld id="{D37596F1-5B34-4A3C-BD49-641E04238877}" type="slidenum">
              <a:rPr lang="en-US" altLang="en-US"/>
              <a:pPr/>
              <a:t>‹#›</a:t>
            </a:fld>
            <a:endParaRPr lang="en-US" altLang="en-US"/>
          </a:p>
        </p:txBody>
      </p:sp>
    </p:spTree>
    <p:extLst>
      <p:ext uri="{BB962C8B-B14F-4D97-AF65-F5344CB8AC3E}">
        <p14:creationId xmlns:p14="http://schemas.microsoft.com/office/powerpoint/2010/main" val="28388013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a:extLst>
              <a:ext uri="{FF2B5EF4-FFF2-40B4-BE49-F238E27FC236}">
                <a16:creationId xmlns:a16="http://schemas.microsoft.com/office/drawing/2014/main" id="{5FE5E6BD-8960-4BA3-BE85-A0AAC528B302}"/>
              </a:ext>
            </a:extLst>
          </p:cNvPr>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CF737606-7467-4812-BEDF-ABADDEFDAF4B}"/>
              </a:ext>
            </a:extLst>
          </p:cNvPr>
          <p:cNvSpPr>
            <a:spLocks noGrp="1"/>
          </p:cNvSpPr>
          <p:nvPr>
            <p:ph type="dt" sz="half" idx="10"/>
          </p:nvPr>
        </p:nvSpPr>
        <p:spPr>
          <a:xfrm>
            <a:off x="5791200" y="6410325"/>
            <a:ext cx="3044825" cy="365125"/>
          </a:xfrm>
        </p:spPr>
        <p:txBody>
          <a:bodyPr/>
          <a:lstStyle>
            <a:lvl1pPr>
              <a:defRPr/>
            </a:lvl1pPr>
          </a:lstStyle>
          <a:p>
            <a:pPr>
              <a:defRPr/>
            </a:pPr>
            <a:fld id="{B350BA98-742D-4644-9887-695F0626EF26}" type="datetimeFigureOut">
              <a:rPr lang="en-US"/>
              <a:pPr>
                <a:defRPr/>
              </a:pPr>
              <a:t>5/24/2022</a:t>
            </a:fld>
            <a:endParaRPr lang="en-US"/>
          </a:p>
        </p:txBody>
      </p:sp>
      <p:sp>
        <p:nvSpPr>
          <p:cNvPr id="7" name="Footer Placeholder 5">
            <a:extLst>
              <a:ext uri="{FF2B5EF4-FFF2-40B4-BE49-F238E27FC236}">
                <a16:creationId xmlns:a16="http://schemas.microsoft.com/office/drawing/2014/main" id="{7887D557-E331-4BFD-B99A-2926CB2C4F0C}"/>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DB18742B-EB07-4248-BC20-8C6216ACBE2E}"/>
              </a:ext>
            </a:extLst>
          </p:cNvPr>
          <p:cNvSpPr>
            <a:spLocks noGrp="1"/>
          </p:cNvSpPr>
          <p:nvPr>
            <p:ph type="sldNum" sz="quarter" idx="12"/>
          </p:nvPr>
        </p:nvSpPr>
        <p:spPr/>
        <p:txBody>
          <a:bodyPr/>
          <a:lstStyle>
            <a:lvl1pPr>
              <a:defRPr/>
            </a:lvl1pPr>
          </a:lstStyle>
          <a:p>
            <a:fld id="{07A6FA25-B0AD-4169-8F64-EE4AE40E23FB}" type="slidenum">
              <a:rPr lang="en-US" altLang="en-US"/>
              <a:pPr/>
              <a:t>‹#›</a:t>
            </a:fld>
            <a:endParaRPr lang="en-US" altLang="en-US"/>
          </a:p>
        </p:txBody>
      </p:sp>
    </p:spTree>
    <p:extLst>
      <p:ext uri="{BB962C8B-B14F-4D97-AF65-F5344CB8AC3E}">
        <p14:creationId xmlns:p14="http://schemas.microsoft.com/office/powerpoint/2010/main" val="217772239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a:extLst>
              <a:ext uri="{FF2B5EF4-FFF2-40B4-BE49-F238E27FC236}">
                <a16:creationId xmlns:a16="http://schemas.microsoft.com/office/drawing/2014/main" id="{3167F013-314B-4030-982F-F61517E78848}"/>
              </a:ext>
            </a:extLst>
          </p:cNvPr>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a:extLst>
              <a:ext uri="{FF2B5EF4-FFF2-40B4-BE49-F238E27FC236}">
                <a16:creationId xmlns:a16="http://schemas.microsoft.com/office/drawing/2014/main" id="{152E0C33-2A27-4FC1-A8D3-78605B95E9E8}"/>
              </a:ext>
            </a:extLst>
          </p:cNvPr>
          <p:cNvSpPr>
            <a:spLocks noChangeArrowheads="1"/>
          </p:cNvSpPr>
          <p:nvPr/>
        </p:nvSpPr>
        <p:spPr bwMode="white">
          <a:xfrm>
            <a:off x="0" y="0"/>
            <a:ext cx="9144000" cy="14478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9" name="Rectangle 21">
            <a:extLst>
              <a:ext uri="{FF2B5EF4-FFF2-40B4-BE49-F238E27FC236}">
                <a16:creationId xmlns:a16="http://schemas.microsoft.com/office/drawing/2014/main" id="{88705EC2-EAB2-42CA-828D-4E503136CEF8}"/>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 name="Rectangle 23">
            <a:extLst>
              <a:ext uri="{FF2B5EF4-FFF2-40B4-BE49-F238E27FC236}">
                <a16:creationId xmlns:a16="http://schemas.microsoft.com/office/drawing/2014/main" id="{3B7DB02F-9C52-4082-8329-EFAA3EA9B8A3}"/>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1" name="Rectangle 24">
            <a:extLst>
              <a:ext uri="{FF2B5EF4-FFF2-40B4-BE49-F238E27FC236}">
                <a16:creationId xmlns:a16="http://schemas.microsoft.com/office/drawing/2014/main" id="{B8DB70F3-B500-4187-9491-FFE1DA125E83}"/>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2" name="Rectangle 20">
            <a:extLst>
              <a:ext uri="{FF2B5EF4-FFF2-40B4-BE49-F238E27FC236}">
                <a16:creationId xmlns:a16="http://schemas.microsoft.com/office/drawing/2014/main" id="{4FE34AAB-CCD1-4B1A-891E-10F51A037C6D}"/>
              </a:ext>
            </a:extLst>
          </p:cNvPr>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tangle 21">
            <a:extLst>
              <a:ext uri="{FF2B5EF4-FFF2-40B4-BE49-F238E27FC236}">
                <a16:creationId xmlns:a16="http://schemas.microsoft.com/office/drawing/2014/main" id="{CF4BBA68-1B3F-4D83-9919-4401184EC820}"/>
              </a:ext>
            </a:extLst>
          </p:cNvPr>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4" name="Straight Connector 23">
            <a:extLst>
              <a:ext uri="{FF2B5EF4-FFF2-40B4-BE49-F238E27FC236}">
                <a16:creationId xmlns:a16="http://schemas.microsoft.com/office/drawing/2014/main" id="{F84A60F1-66ED-44A9-A688-26EAFCD3274C}"/>
              </a:ext>
            </a:extLst>
          </p:cNvPr>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5" name="Rectangle 24">
            <a:extLst>
              <a:ext uri="{FF2B5EF4-FFF2-40B4-BE49-F238E27FC236}">
                <a16:creationId xmlns:a16="http://schemas.microsoft.com/office/drawing/2014/main" id="{ECF0D2F1-843D-4FB0-BD89-CD3BA8CB03F9}"/>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6" name="Oval 15">
            <a:extLst>
              <a:ext uri="{FF2B5EF4-FFF2-40B4-BE49-F238E27FC236}">
                <a16:creationId xmlns:a16="http://schemas.microsoft.com/office/drawing/2014/main" id="{7587ABBA-AE8F-4FDE-9D5A-94E0F728150C}"/>
              </a:ext>
            </a:extLst>
          </p:cNvPr>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Oval 16">
            <a:extLst>
              <a:ext uri="{FF2B5EF4-FFF2-40B4-BE49-F238E27FC236}">
                <a16:creationId xmlns:a16="http://schemas.microsoft.com/office/drawing/2014/main" id="{44D31A8A-A5EC-491D-A715-5336A6FA5ABD}"/>
              </a:ext>
            </a:extLst>
          </p:cNvPr>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a:extLst>
              <a:ext uri="{FF2B5EF4-FFF2-40B4-BE49-F238E27FC236}">
                <a16:creationId xmlns:a16="http://schemas.microsoft.com/office/drawing/2014/main" id="{C94A0363-0581-4DB8-A184-0FCDD28B90EA}"/>
              </a:ext>
            </a:extLst>
          </p:cNvPr>
          <p:cNvSpPr>
            <a:spLocks noGrp="1"/>
          </p:cNvSpPr>
          <p:nvPr>
            <p:ph type="dt" sz="half" idx="10"/>
          </p:nvPr>
        </p:nvSpPr>
        <p:spPr/>
        <p:txBody>
          <a:bodyPr/>
          <a:lstStyle>
            <a:lvl1pPr>
              <a:defRPr/>
            </a:lvl1pPr>
          </a:lstStyle>
          <a:p>
            <a:pPr>
              <a:defRPr/>
            </a:pPr>
            <a:fld id="{136E6D26-DA95-40FC-B433-9ED980EF934F}" type="datetimeFigureOut">
              <a:rPr lang="en-US"/>
              <a:pPr>
                <a:defRPr/>
              </a:pPr>
              <a:t>5/24/2022</a:t>
            </a:fld>
            <a:endParaRPr lang="en-US"/>
          </a:p>
        </p:txBody>
      </p:sp>
      <p:sp>
        <p:nvSpPr>
          <p:cNvPr id="19" name="Footer Placeholder 7">
            <a:extLst>
              <a:ext uri="{FF2B5EF4-FFF2-40B4-BE49-F238E27FC236}">
                <a16:creationId xmlns:a16="http://schemas.microsoft.com/office/drawing/2014/main" id="{3BF2BB05-FB4E-46A0-B6DE-5760E71AA508}"/>
              </a:ext>
            </a:extLst>
          </p:cNvPr>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a:extLst>
              <a:ext uri="{FF2B5EF4-FFF2-40B4-BE49-F238E27FC236}">
                <a16:creationId xmlns:a16="http://schemas.microsoft.com/office/drawing/2014/main" id="{61868BD1-0BDD-487B-8304-81399448EAC5}"/>
              </a:ext>
            </a:extLst>
          </p:cNvPr>
          <p:cNvSpPr>
            <a:spLocks noGrp="1"/>
          </p:cNvSpPr>
          <p:nvPr>
            <p:ph type="sldNum" sz="quarter" idx="12"/>
          </p:nvPr>
        </p:nvSpPr>
        <p:spPr>
          <a:xfrm>
            <a:off x="4343400" y="1042988"/>
            <a:ext cx="457200" cy="441325"/>
          </a:xfrm>
        </p:spPr>
        <p:txBody>
          <a:bodyPr/>
          <a:lstStyle>
            <a:lvl1pPr>
              <a:defRPr/>
            </a:lvl1pPr>
          </a:lstStyle>
          <a:p>
            <a:fld id="{B251843D-9670-4A3D-8C82-C8B6FAB18C4F}" type="slidenum">
              <a:rPr lang="en-US" altLang="en-US"/>
              <a:pPr/>
              <a:t>‹#›</a:t>
            </a:fld>
            <a:endParaRPr lang="en-US" altLang="en-US"/>
          </a:p>
        </p:txBody>
      </p:sp>
    </p:spTree>
    <p:extLst>
      <p:ext uri="{BB962C8B-B14F-4D97-AF65-F5344CB8AC3E}">
        <p14:creationId xmlns:p14="http://schemas.microsoft.com/office/powerpoint/2010/main" val="57416125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0C94D3-32BD-4877-8B4E-F44609EB0871}"/>
              </a:ext>
            </a:extLst>
          </p:cNvPr>
          <p:cNvSpPr>
            <a:spLocks noGrp="1"/>
          </p:cNvSpPr>
          <p:nvPr>
            <p:ph type="dt" sz="half" idx="10"/>
          </p:nvPr>
        </p:nvSpPr>
        <p:spPr/>
        <p:txBody>
          <a:bodyPr/>
          <a:lstStyle>
            <a:lvl1pPr>
              <a:defRPr/>
            </a:lvl1pPr>
          </a:lstStyle>
          <a:p>
            <a:pPr>
              <a:defRPr/>
            </a:pPr>
            <a:fld id="{5BA0D55A-5A9F-4696-9FD8-8E4CEDE3BEB6}" type="datetimeFigureOut">
              <a:rPr lang="en-US"/>
              <a:pPr>
                <a:defRPr/>
              </a:pPr>
              <a:t>5/24/2022</a:t>
            </a:fld>
            <a:endParaRPr lang="en-US"/>
          </a:p>
        </p:txBody>
      </p:sp>
      <p:sp>
        <p:nvSpPr>
          <p:cNvPr id="4" name="Footer Placeholder 3">
            <a:extLst>
              <a:ext uri="{FF2B5EF4-FFF2-40B4-BE49-F238E27FC236}">
                <a16:creationId xmlns:a16="http://schemas.microsoft.com/office/drawing/2014/main" id="{D1ED4BA5-ED85-4E47-96EA-FF9B170F697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6BFB8EE-4144-4153-9416-9C78A2530993}"/>
              </a:ext>
            </a:extLst>
          </p:cNvPr>
          <p:cNvSpPr>
            <a:spLocks noGrp="1"/>
          </p:cNvSpPr>
          <p:nvPr>
            <p:ph type="sldNum" sz="quarter" idx="12"/>
          </p:nvPr>
        </p:nvSpPr>
        <p:spPr>
          <a:xfrm>
            <a:off x="4343400" y="1036638"/>
            <a:ext cx="457200" cy="441325"/>
          </a:xfrm>
        </p:spPr>
        <p:txBody>
          <a:bodyPr/>
          <a:lstStyle>
            <a:lvl1pPr>
              <a:defRPr/>
            </a:lvl1pPr>
          </a:lstStyle>
          <a:p>
            <a:fld id="{E9A67609-8F04-4095-9A6F-EB5698057561}" type="slidenum">
              <a:rPr lang="en-US" altLang="en-US"/>
              <a:pPr/>
              <a:t>‹#›</a:t>
            </a:fld>
            <a:endParaRPr lang="en-US" altLang="en-US"/>
          </a:p>
        </p:txBody>
      </p:sp>
    </p:spTree>
    <p:extLst>
      <p:ext uri="{BB962C8B-B14F-4D97-AF65-F5344CB8AC3E}">
        <p14:creationId xmlns:p14="http://schemas.microsoft.com/office/powerpoint/2010/main" val="329260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A1DC882B-547D-416B-8E69-37395899C27D}"/>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3" name="Rectangle 20">
            <a:extLst>
              <a:ext uri="{FF2B5EF4-FFF2-40B4-BE49-F238E27FC236}">
                <a16:creationId xmlns:a16="http://schemas.microsoft.com/office/drawing/2014/main" id="{A1E11BA6-5C3D-4A9E-B7CB-50D98B5137FC}"/>
              </a:ext>
            </a:extLst>
          </p:cNvPr>
          <p:cNvSpPr>
            <a:spLocks noChangeArrowheads="1"/>
          </p:cNvSpPr>
          <p:nvPr/>
        </p:nvSpPr>
        <p:spPr bwMode="white">
          <a:xfrm>
            <a:off x="0" y="0"/>
            <a:ext cx="9144000" cy="155575"/>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4" name="Rectangle 21">
            <a:extLst>
              <a:ext uri="{FF2B5EF4-FFF2-40B4-BE49-F238E27FC236}">
                <a16:creationId xmlns:a16="http://schemas.microsoft.com/office/drawing/2014/main" id="{04D94BB8-80CB-4E7A-8BF7-9D8C03DFFA85}"/>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5" name="Rectangle 23">
            <a:extLst>
              <a:ext uri="{FF2B5EF4-FFF2-40B4-BE49-F238E27FC236}">
                <a16:creationId xmlns:a16="http://schemas.microsoft.com/office/drawing/2014/main" id="{5D749BD9-BE58-40F3-8DBF-0EA4E66065A0}"/>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6" name="Rectangle 19">
            <a:extLst>
              <a:ext uri="{FF2B5EF4-FFF2-40B4-BE49-F238E27FC236}">
                <a16:creationId xmlns:a16="http://schemas.microsoft.com/office/drawing/2014/main" id="{9E5EE0EA-5404-4D9C-BB83-61C7105150E1}"/>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7" name="Rectangle 20">
            <a:extLst>
              <a:ext uri="{FF2B5EF4-FFF2-40B4-BE49-F238E27FC236}">
                <a16:creationId xmlns:a16="http://schemas.microsoft.com/office/drawing/2014/main" id="{AF35787C-3F46-4A84-8FAB-2775AB05E16F}"/>
              </a:ext>
            </a:extLst>
          </p:cNvPr>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8" name="Date Placeholder 1">
            <a:extLst>
              <a:ext uri="{FF2B5EF4-FFF2-40B4-BE49-F238E27FC236}">
                <a16:creationId xmlns:a16="http://schemas.microsoft.com/office/drawing/2014/main" id="{03C1412D-510B-4C76-9C6E-A0A01DA99CE9}"/>
              </a:ext>
            </a:extLst>
          </p:cNvPr>
          <p:cNvSpPr>
            <a:spLocks noGrp="1"/>
          </p:cNvSpPr>
          <p:nvPr>
            <p:ph type="dt" sz="half" idx="10"/>
          </p:nvPr>
        </p:nvSpPr>
        <p:spPr/>
        <p:txBody>
          <a:bodyPr/>
          <a:lstStyle>
            <a:lvl1pPr>
              <a:defRPr/>
            </a:lvl1pPr>
          </a:lstStyle>
          <a:p>
            <a:pPr>
              <a:defRPr/>
            </a:pPr>
            <a:fld id="{EAA2F896-A888-4C68-AF1D-F6396F39B409}" type="datetimeFigureOut">
              <a:rPr lang="en-US"/>
              <a:pPr>
                <a:defRPr/>
              </a:pPr>
              <a:t>5/24/2022</a:t>
            </a:fld>
            <a:endParaRPr lang="en-US"/>
          </a:p>
        </p:txBody>
      </p:sp>
      <p:sp>
        <p:nvSpPr>
          <p:cNvPr id="9" name="Footer Placeholder 2">
            <a:extLst>
              <a:ext uri="{FF2B5EF4-FFF2-40B4-BE49-F238E27FC236}">
                <a16:creationId xmlns:a16="http://schemas.microsoft.com/office/drawing/2014/main" id="{A7F3CC64-3F8C-42BF-8D8B-23FAF14D5E67}"/>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3">
            <a:extLst>
              <a:ext uri="{FF2B5EF4-FFF2-40B4-BE49-F238E27FC236}">
                <a16:creationId xmlns:a16="http://schemas.microsoft.com/office/drawing/2014/main" id="{B6B1F127-A003-4A5C-9BB7-851AEB684661}"/>
              </a:ext>
            </a:extLst>
          </p:cNvPr>
          <p:cNvSpPr>
            <a:spLocks noGrp="1"/>
          </p:cNvSpPr>
          <p:nvPr>
            <p:ph type="sldNum" sz="quarter" idx="12"/>
          </p:nvPr>
        </p:nvSpPr>
        <p:spPr>
          <a:xfrm>
            <a:off x="4267200" y="6324600"/>
            <a:ext cx="609600" cy="441325"/>
          </a:xfrm>
        </p:spPr>
        <p:txBody>
          <a:bodyPr/>
          <a:lstStyle>
            <a:lvl1pPr>
              <a:defRPr>
                <a:solidFill>
                  <a:srgbClr val="FFFFFF"/>
                </a:solidFill>
              </a:defRPr>
            </a:lvl1pPr>
          </a:lstStyle>
          <a:p>
            <a:fld id="{95384DF2-C040-4443-9722-EC1BE3DAD5A4}" type="slidenum">
              <a:rPr lang="en-US" altLang="en-US"/>
              <a:pPr/>
              <a:t>‹#›</a:t>
            </a:fld>
            <a:endParaRPr lang="en-US" altLang="en-US"/>
          </a:p>
        </p:txBody>
      </p:sp>
    </p:spTree>
    <p:extLst>
      <p:ext uri="{BB962C8B-B14F-4D97-AF65-F5344CB8AC3E}">
        <p14:creationId xmlns:p14="http://schemas.microsoft.com/office/powerpoint/2010/main" val="422047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5">
            <a:extLst>
              <a:ext uri="{FF2B5EF4-FFF2-40B4-BE49-F238E27FC236}">
                <a16:creationId xmlns:a16="http://schemas.microsoft.com/office/drawing/2014/main" id="{6158C03D-2EE9-4AF2-9E6E-F4379B4E5CCB}"/>
              </a:ext>
            </a:extLst>
          </p:cNvPr>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6" name="Rectangle 20">
            <a:extLst>
              <a:ext uri="{FF2B5EF4-FFF2-40B4-BE49-F238E27FC236}">
                <a16:creationId xmlns:a16="http://schemas.microsoft.com/office/drawing/2014/main" id="{D6391F2A-729B-435A-933A-9EBC377C4447}"/>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7" name="Rectangle 21">
            <a:extLst>
              <a:ext uri="{FF2B5EF4-FFF2-40B4-BE49-F238E27FC236}">
                <a16:creationId xmlns:a16="http://schemas.microsoft.com/office/drawing/2014/main" id="{650A3445-AE5E-4887-B47F-81E82367B4ED}"/>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8" name="Rectangle 23">
            <a:extLst>
              <a:ext uri="{FF2B5EF4-FFF2-40B4-BE49-F238E27FC236}">
                <a16:creationId xmlns:a16="http://schemas.microsoft.com/office/drawing/2014/main" id="{C14FA0D4-5215-47CD-8949-8107BD81043E}"/>
              </a:ext>
            </a:extLst>
          </p:cNvPr>
          <p:cNvSpPr>
            <a:spLocks noChangeArrowheads="1"/>
          </p:cNvSpPr>
          <p:nvPr/>
        </p:nvSpPr>
        <p:spPr bwMode="white">
          <a:xfrm>
            <a:off x="0" y="0"/>
            <a:ext cx="9144000" cy="119063"/>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9" name="Rectangle 24">
            <a:extLst>
              <a:ext uri="{FF2B5EF4-FFF2-40B4-BE49-F238E27FC236}">
                <a16:creationId xmlns:a16="http://schemas.microsoft.com/office/drawing/2014/main" id="{DA94C8C2-4D40-49C2-8B7F-97FEE267846E}"/>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 name="Rectangle 20">
            <a:extLst>
              <a:ext uri="{FF2B5EF4-FFF2-40B4-BE49-F238E27FC236}">
                <a16:creationId xmlns:a16="http://schemas.microsoft.com/office/drawing/2014/main" id="{299FE5A7-F2BC-4572-93CD-A9FB541956A8}"/>
              </a:ext>
            </a:extLst>
          </p:cNvPr>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21">
            <a:extLst>
              <a:ext uri="{FF2B5EF4-FFF2-40B4-BE49-F238E27FC236}">
                <a16:creationId xmlns:a16="http://schemas.microsoft.com/office/drawing/2014/main" id="{EC93BD05-B2C9-4554-9B16-15D4358BD78D}"/>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Straight Connector 23">
            <a:extLst>
              <a:ext uri="{FF2B5EF4-FFF2-40B4-BE49-F238E27FC236}">
                <a16:creationId xmlns:a16="http://schemas.microsoft.com/office/drawing/2014/main" id="{A2C83E56-0669-4911-BC55-3524F1ECE67A}"/>
              </a:ext>
            </a:extLst>
          </p:cNvPr>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3" name="Oval 12">
            <a:extLst>
              <a:ext uri="{FF2B5EF4-FFF2-40B4-BE49-F238E27FC236}">
                <a16:creationId xmlns:a16="http://schemas.microsoft.com/office/drawing/2014/main" id="{7FA4AC54-CAC5-429A-9C16-5E5A4A0B0BC0}"/>
              </a:ext>
            </a:extLst>
          </p:cNvPr>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a:extLst>
              <a:ext uri="{FF2B5EF4-FFF2-40B4-BE49-F238E27FC236}">
                <a16:creationId xmlns:a16="http://schemas.microsoft.com/office/drawing/2014/main" id="{297F4545-2BAD-4864-81C6-8A004CB11F0F}"/>
              </a:ext>
            </a:extLst>
          </p:cNvPr>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tangle 26">
            <a:extLst>
              <a:ext uri="{FF2B5EF4-FFF2-40B4-BE49-F238E27FC236}">
                <a16:creationId xmlns:a16="http://schemas.microsoft.com/office/drawing/2014/main" id="{CC331E2A-1D0F-4C41-8B34-48FEB4B17AB1}"/>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a:extLst>
              <a:ext uri="{FF2B5EF4-FFF2-40B4-BE49-F238E27FC236}">
                <a16:creationId xmlns:a16="http://schemas.microsoft.com/office/drawing/2014/main" id="{D7AF33E5-ACDF-4A6E-A252-02B1BFF8C2DA}"/>
              </a:ext>
            </a:extLst>
          </p:cNvPr>
          <p:cNvSpPr>
            <a:spLocks noGrp="1"/>
          </p:cNvSpPr>
          <p:nvPr>
            <p:ph type="sldNum" sz="quarter" idx="10"/>
          </p:nvPr>
        </p:nvSpPr>
        <p:spPr>
          <a:xfrm>
            <a:off x="1371600" y="312738"/>
            <a:ext cx="457200" cy="441325"/>
          </a:xfrm>
        </p:spPr>
        <p:txBody>
          <a:bodyPr/>
          <a:lstStyle>
            <a:lvl1pPr>
              <a:defRPr/>
            </a:lvl1pPr>
          </a:lstStyle>
          <a:p>
            <a:fld id="{58EAE7AD-39DF-4947-BE9A-539732E4105D}" type="slidenum">
              <a:rPr lang="en-US" altLang="en-US"/>
              <a:pPr/>
              <a:t>‹#›</a:t>
            </a:fld>
            <a:endParaRPr lang="en-US" altLang="en-US"/>
          </a:p>
        </p:txBody>
      </p:sp>
      <p:sp>
        <p:nvSpPr>
          <p:cNvPr id="17" name="Date Placeholder 4">
            <a:extLst>
              <a:ext uri="{FF2B5EF4-FFF2-40B4-BE49-F238E27FC236}">
                <a16:creationId xmlns:a16="http://schemas.microsoft.com/office/drawing/2014/main" id="{0180F877-6875-4E66-962C-D093CBD3CF46}"/>
              </a:ext>
            </a:extLst>
          </p:cNvPr>
          <p:cNvSpPr>
            <a:spLocks noGrp="1"/>
          </p:cNvSpPr>
          <p:nvPr>
            <p:ph type="dt" sz="half" idx="11"/>
          </p:nvPr>
        </p:nvSpPr>
        <p:spPr/>
        <p:txBody>
          <a:bodyPr/>
          <a:lstStyle>
            <a:lvl1pPr>
              <a:defRPr/>
            </a:lvl1pPr>
          </a:lstStyle>
          <a:p>
            <a:pPr>
              <a:defRPr/>
            </a:pPr>
            <a:fld id="{761EB407-1577-498B-890C-39B7D0111C5D}" type="datetimeFigureOut">
              <a:rPr lang="en-US"/>
              <a:pPr>
                <a:defRPr/>
              </a:pPr>
              <a:t>5/24/2022</a:t>
            </a:fld>
            <a:endParaRPr lang="en-US"/>
          </a:p>
        </p:txBody>
      </p:sp>
      <p:sp>
        <p:nvSpPr>
          <p:cNvPr id="18" name="Footer Placeholder 5">
            <a:extLst>
              <a:ext uri="{FF2B5EF4-FFF2-40B4-BE49-F238E27FC236}">
                <a16:creationId xmlns:a16="http://schemas.microsoft.com/office/drawing/2014/main" id="{964722D1-159A-4101-AB3D-8730A0173F75}"/>
              </a:ext>
            </a:extLst>
          </p:cNvPr>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210866655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15">
            <a:extLst>
              <a:ext uri="{FF2B5EF4-FFF2-40B4-BE49-F238E27FC236}">
                <a16:creationId xmlns:a16="http://schemas.microsoft.com/office/drawing/2014/main" id="{1E62F56B-A603-472C-82CD-E534D308EDA3}"/>
              </a:ext>
            </a:extLst>
          </p:cNvPr>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6" name="Rectangle 20">
            <a:extLst>
              <a:ext uri="{FF2B5EF4-FFF2-40B4-BE49-F238E27FC236}">
                <a16:creationId xmlns:a16="http://schemas.microsoft.com/office/drawing/2014/main" id="{98BA2F96-9E42-4D0F-9FA8-CE59593B0CA1}"/>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7" name="Rectangle 21">
            <a:extLst>
              <a:ext uri="{FF2B5EF4-FFF2-40B4-BE49-F238E27FC236}">
                <a16:creationId xmlns:a16="http://schemas.microsoft.com/office/drawing/2014/main" id="{E1CEC1AE-6E77-4BA4-AF55-9BA147DC7E4D}"/>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8" name="Rectangle 23">
            <a:extLst>
              <a:ext uri="{FF2B5EF4-FFF2-40B4-BE49-F238E27FC236}">
                <a16:creationId xmlns:a16="http://schemas.microsoft.com/office/drawing/2014/main" id="{4D263ED3-5844-4AE8-A7D8-D68ADDB1ADD4}"/>
              </a:ext>
            </a:extLst>
          </p:cNvPr>
          <p:cNvSpPr>
            <a:spLocks noChangeArrowheads="1"/>
          </p:cNvSpPr>
          <p:nvPr/>
        </p:nvSpPr>
        <p:spPr bwMode="white">
          <a:xfrm>
            <a:off x="0" y="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9" name="Rectangle 24">
            <a:extLst>
              <a:ext uri="{FF2B5EF4-FFF2-40B4-BE49-F238E27FC236}">
                <a16:creationId xmlns:a16="http://schemas.microsoft.com/office/drawing/2014/main" id="{22557E19-9C9D-49AB-9F9D-D5568B618684}"/>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 name="Rectangle 20">
            <a:extLst>
              <a:ext uri="{FF2B5EF4-FFF2-40B4-BE49-F238E27FC236}">
                <a16:creationId xmlns:a16="http://schemas.microsoft.com/office/drawing/2014/main" id="{878D5EF5-3116-4FD8-A220-FDC5DD1787CA}"/>
              </a:ext>
            </a:extLst>
          </p:cNvPr>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Rectangle 21">
            <a:extLst>
              <a:ext uri="{FF2B5EF4-FFF2-40B4-BE49-F238E27FC236}">
                <a16:creationId xmlns:a16="http://schemas.microsoft.com/office/drawing/2014/main" id="{352565E5-817A-49F2-8916-4015082F990B}"/>
              </a:ext>
            </a:extLst>
          </p:cNvPr>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Rectangle 23">
            <a:extLst>
              <a:ext uri="{FF2B5EF4-FFF2-40B4-BE49-F238E27FC236}">
                <a16:creationId xmlns:a16="http://schemas.microsoft.com/office/drawing/2014/main" id="{44548D57-0520-45E3-9F38-567D286DAD09}"/>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3" name="Oval 12">
            <a:extLst>
              <a:ext uri="{FF2B5EF4-FFF2-40B4-BE49-F238E27FC236}">
                <a16:creationId xmlns:a16="http://schemas.microsoft.com/office/drawing/2014/main" id="{8CD07F48-BE9A-4F8E-9110-B5ACAA2104AE}"/>
              </a:ext>
            </a:extLst>
          </p:cNvPr>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a:extLst>
              <a:ext uri="{FF2B5EF4-FFF2-40B4-BE49-F238E27FC236}">
                <a16:creationId xmlns:a16="http://schemas.microsoft.com/office/drawing/2014/main" id="{54FCE14B-0852-490C-8942-5A6379A7BF21}"/>
              </a:ext>
            </a:extLst>
          </p:cNvPr>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tangle 26">
            <a:extLst>
              <a:ext uri="{FF2B5EF4-FFF2-40B4-BE49-F238E27FC236}">
                <a16:creationId xmlns:a16="http://schemas.microsoft.com/office/drawing/2014/main" id="{71E07062-33C3-4CD6-97F3-CD4DFACFB712}"/>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a:extLst>
              <a:ext uri="{FF2B5EF4-FFF2-40B4-BE49-F238E27FC236}">
                <a16:creationId xmlns:a16="http://schemas.microsoft.com/office/drawing/2014/main" id="{6A1D2C3A-9DF9-488C-9BBD-53461D390C8D}"/>
              </a:ext>
            </a:extLst>
          </p:cNvPr>
          <p:cNvSpPr>
            <a:spLocks noGrp="1"/>
          </p:cNvSpPr>
          <p:nvPr>
            <p:ph type="sldNum" sz="quarter" idx="10"/>
          </p:nvPr>
        </p:nvSpPr>
        <p:spPr>
          <a:xfrm>
            <a:off x="1371600" y="312738"/>
            <a:ext cx="457200" cy="441325"/>
          </a:xfrm>
        </p:spPr>
        <p:txBody>
          <a:bodyPr/>
          <a:lstStyle>
            <a:lvl1pPr>
              <a:defRPr/>
            </a:lvl1pPr>
          </a:lstStyle>
          <a:p>
            <a:fld id="{02AF9D0C-03CB-4306-929A-D712D3D12DF6}" type="slidenum">
              <a:rPr lang="en-US" altLang="en-US"/>
              <a:pPr/>
              <a:t>‹#›</a:t>
            </a:fld>
            <a:endParaRPr lang="en-US" altLang="en-US"/>
          </a:p>
        </p:txBody>
      </p:sp>
      <p:sp>
        <p:nvSpPr>
          <p:cNvPr id="17" name="Date Placeholder 4">
            <a:extLst>
              <a:ext uri="{FF2B5EF4-FFF2-40B4-BE49-F238E27FC236}">
                <a16:creationId xmlns:a16="http://schemas.microsoft.com/office/drawing/2014/main" id="{53C19001-82AC-4ED5-BD05-A1A6329367E0}"/>
              </a:ext>
            </a:extLst>
          </p:cNvPr>
          <p:cNvSpPr>
            <a:spLocks noGrp="1"/>
          </p:cNvSpPr>
          <p:nvPr>
            <p:ph type="dt" sz="half" idx="11"/>
          </p:nvPr>
        </p:nvSpPr>
        <p:spPr>
          <a:xfrm>
            <a:off x="5788025" y="6405563"/>
            <a:ext cx="3044825" cy="365125"/>
          </a:xfrm>
        </p:spPr>
        <p:txBody>
          <a:bodyPr/>
          <a:lstStyle>
            <a:lvl1pPr>
              <a:defRPr/>
            </a:lvl1pPr>
          </a:lstStyle>
          <a:p>
            <a:pPr>
              <a:defRPr/>
            </a:pPr>
            <a:fld id="{1B5560F1-010C-4CB2-925E-8345E41AA210}" type="datetimeFigureOut">
              <a:rPr lang="en-US"/>
              <a:pPr>
                <a:defRPr/>
              </a:pPr>
              <a:t>5/24/2022</a:t>
            </a:fld>
            <a:endParaRPr lang="en-US"/>
          </a:p>
        </p:txBody>
      </p:sp>
      <p:sp>
        <p:nvSpPr>
          <p:cNvPr id="18" name="Footer Placeholder 5">
            <a:extLst>
              <a:ext uri="{FF2B5EF4-FFF2-40B4-BE49-F238E27FC236}">
                <a16:creationId xmlns:a16="http://schemas.microsoft.com/office/drawing/2014/main" id="{F7A6DE58-DAC1-4EFB-A1DA-CEC51CB2AA0D}"/>
              </a:ext>
            </a:extLst>
          </p:cNvPr>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799980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a:extLst>
              <a:ext uri="{FF2B5EF4-FFF2-40B4-BE49-F238E27FC236}">
                <a16:creationId xmlns:a16="http://schemas.microsoft.com/office/drawing/2014/main" id="{20575C79-1C8F-479C-A505-B1562AA54516}"/>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27" name="Rectangle 15">
            <a:extLst>
              <a:ext uri="{FF2B5EF4-FFF2-40B4-BE49-F238E27FC236}">
                <a16:creationId xmlns:a16="http://schemas.microsoft.com/office/drawing/2014/main" id="{1F8FFA4E-4A5A-4952-A40F-9338034554C6}"/>
              </a:ext>
            </a:extLst>
          </p:cNvPr>
          <p:cNvSpPr>
            <a:spLocks noChangeArrowheads="1"/>
          </p:cNvSpPr>
          <p:nvPr/>
        </p:nvSpPr>
        <p:spPr bwMode="white">
          <a:xfrm>
            <a:off x="0" y="0"/>
            <a:ext cx="9144000" cy="1393825"/>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28" name="Rectangle 17">
            <a:extLst>
              <a:ext uri="{FF2B5EF4-FFF2-40B4-BE49-F238E27FC236}">
                <a16:creationId xmlns:a16="http://schemas.microsoft.com/office/drawing/2014/main" id="{FE947E49-BCE8-431D-B6FB-F84C5A7965E8}"/>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1029" name="Rectangle 18">
            <a:extLst>
              <a:ext uri="{FF2B5EF4-FFF2-40B4-BE49-F238E27FC236}">
                <a16:creationId xmlns:a16="http://schemas.microsoft.com/office/drawing/2014/main" id="{377F116A-3F49-4257-9EEC-7582BCD92D55}"/>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latin typeface="Georgia" panose="02040502050405020303" pitchFamily="18" charset="0"/>
            </a:endParaRPr>
          </a:p>
        </p:txBody>
      </p:sp>
      <p:sp>
        <p:nvSpPr>
          <p:cNvPr id="9" name="Rectangle 8">
            <a:extLst>
              <a:ext uri="{FF2B5EF4-FFF2-40B4-BE49-F238E27FC236}">
                <a16:creationId xmlns:a16="http://schemas.microsoft.com/office/drawing/2014/main" id="{A05DDA8C-C344-4121-82F8-5CE6F6244AE8}"/>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4" name="Date Placeholder 13">
            <a:extLst>
              <a:ext uri="{FF2B5EF4-FFF2-40B4-BE49-F238E27FC236}">
                <a16:creationId xmlns:a16="http://schemas.microsoft.com/office/drawing/2014/main" id="{F9D590B8-E64C-43E3-AD0B-791964AAFE20}"/>
              </a:ext>
            </a:extLst>
          </p:cNvPr>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D96A3FD4-BCB8-4755-A68A-0D8838F0621C}" type="datetimeFigureOut">
              <a:rPr lang="en-US"/>
              <a:pPr>
                <a:defRPr/>
              </a:pPr>
              <a:t>5/24/2022</a:t>
            </a:fld>
            <a:endParaRPr lang="en-US"/>
          </a:p>
        </p:txBody>
      </p:sp>
      <p:sp>
        <p:nvSpPr>
          <p:cNvPr id="3" name="Footer Placeholder 2">
            <a:extLst>
              <a:ext uri="{FF2B5EF4-FFF2-40B4-BE49-F238E27FC236}">
                <a16:creationId xmlns:a16="http://schemas.microsoft.com/office/drawing/2014/main" id="{775B3FA8-3F7D-410A-95F6-EE573D100384}"/>
              </a:ext>
            </a:extLst>
          </p:cNvPr>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a:extLst>
              <a:ext uri="{FF2B5EF4-FFF2-40B4-BE49-F238E27FC236}">
                <a16:creationId xmlns:a16="http://schemas.microsoft.com/office/drawing/2014/main" id="{69D2DF5E-474E-4E37-8E7B-3A22B5B6F441}"/>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0" name="Straight Connector 9">
            <a:extLst>
              <a:ext uri="{FF2B5EF4-FFF2-40B4-BE49-F238E27FC236}">
                <a16:creationId xmlns:a16="http://schemas.microsoft.com/office/drawing/2014/main" id="{BACBE905-96AA-4AEA-9F01-593CF8B5EC46}"/>
              </a:ext>
            </a:extLst>
          </p:cNvPr>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Oval 11">
            <a:extLst>
              <a:ext uri="{FF2B5EF4-FFF2-40B4-BE49-F238E27FC236}">
                <a16:creationId xmlns:a16="http://schemas.microsoft.com/office/drawing/2014/main" id="{EB747826-7C47-4FED-8450-DBB79C8D858F}"/>
              </a:ext>
            </a:extLst>
          </p:cNvPr>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Oval 14">
            <a:extLst>
              <a:ext uri="{FF2B5EF4-FFF2-40B4-BE49-F238E27FC236}">
                <a16:creationId xmlns:a16="http://schemas.microsoft.com/office/drawing/2014/main" id="{B8B2A647-628B-4367-8A52-FC0857D40BCA}"/>
              </a:ext>
            </a:extLst>
          </p:cNvPr>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Slide Number Placeholder 22">
            <a:extLst>
              <a:ext uri="{FF2B5EF4-FFF2-40B4-BE49-F238E27FC236}">
                <a16:creationId xmlns:a16="http://schemas.microsoft.com/office/drawing/2014/main" id="{ECC806FC-22A9-4111-8BF4-FB9A35F74DB5}"/>
              </a:ext>
            </a:extLst>
          </p:cNvPr>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7B9899"/>
                </a:solidFill>
                <a:latin typeface="Georgia" panose="02040502050405020303" pitchFamily="18" charset="0"/>
              </a:defRPr>
            </a:lvl1pPr>
          </a:lstStyle>
          <a:p>
            <a:fld id="{BC82DEF7-30AE-491D-8F66-A147B3CA0B88}" type="slidenum">
              <a:rPr lang="en-US" altLang="en-US"/>
              <a:pPr/>
              <a:t>‹#›</a:t>
            </a:fld>
            <a:endParaRPr lang="en-US" altLang="en-US"/>
          </a:p>
        </p:txBody>
      </p:sp>
      <p:sp>
        <p:nvSpPr>
          <p:cNvPr id="1038" name="Title Placeholder 21">
            <a:extLst>
              <a:ext uri="{FF2B5EF4-FFF2-40B4-BE49-F238E27FC236}">
                <a16:creationId xmlns:a16="http://schemas.microsoft.com/office/drawing/2014/main" id="{B6CA564E-9B9E-4634-8357-FF1308FA5315}"/>
              </a:ext>
            </a:extLst>
          </p:cNvPr>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9" name="Text Placeholder 12">
            <a:extLst>
              <a:ext uri="{FF2B5EF4-FFF2-40B4-BE49-F238E27FC236}">
                <a16:creationId xmlns:a16="http://schemas.microsoft.com/office/drawing/2014/main" id="{CE78FFC0-E374-4CA9-AEE7-3027FCC1D74A}"/>
              </a:ext>
            </a:extLst>
          </p:cNvPr>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433" r:id="rId1"/>
    <p:sldLayoutId id="2147484434" r:id="rId2"/>
    <p:sldLayoutId id="2147484435" r:id="rId3"/>
    <p:sldLayoutId id="2147484436" r:id="rId4"/>
    <p:sldLayoutId id="2147484437" r:id="rId5"/>
    <p:sldLayoutId id="2147484438" r:id="rId6"/>
    <p:sldLayoutId id="2147484439" r:id="rId7"/>
    <p:sldLayoutId id="2147484440" r:id="rId8"/>
    <p:sldLayoutId id="2147484441" r:id="rId9"/>
    <p:sldLayoutId id="2147484442" r:id="rId10"/>
    <p:sldLayoutId id="2147484443"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a:extLst>
              <a:ext uri="{FF2B5EF4-FFF2-40B4-BE49-F238E27FC236}">
                <a16:creationId xmlns:a16="http://schemas.microsoft.com/office/drawing/2014/main" id="{FDD08AB2-42F9-D880-77D3-269BA8AEFDC9}"/>
              </a:ext>
            </a:extLst>
          </p:cNvPr>
          <p:cNvSpPr>
            <a:spLocks noChangeArrowheads="1"/>
          </p:cNvSpPr>
          <p:nvPr/>
        </p:nvSpPr>
        <p:spPr bwMode="white">
          <a:xfrm>
            <a:off x="0" y="6705600"/>
            <a:ext cx="9144000" cy="1524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27" name="Rectangle 15">
            <a:extLst>
              <a:ext uri="{FF2B5EF4-FFF2-40B4-BE49-F238E27FC236}">
                <a16:creationId xmlns:a16="http://schemas.microsoft.com/office/drawing/2014/main" id="{6B10FEE1-6326-17E7-48B1-155160999F40}"/>
              </a:ext>
            </a:extLst>
          </p:cNvPr>
          <p:cNvSpPr>
            <a:spLocks noChangeArrowheads="1"/>
          </p:cNvSpPr>
          <p:nvPr/>
        </p:nvSpPr>
        <p:spPr bwMode="white">
          <a:xfrm>
            <a:off x="0" y="0"/>
            <a:ext cx="9144000" cy="1393825"/>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28" name="Rectangle 17">
            <a:extLst>
              <a:ext uri="{FF2B5EF4-FFF2-40B4-BE49-F238E27FC236}">
                <a16:creationId xmlns:a16="http://schemas.microsoft.com/office/drawing/2014/main" id="{A35E2825-9B63-121A-1372-8D9A53754E02}"/>
              </a:ext>
            </a:extLst>
          </p:cNvPr>
          <p:cNvSpPr>
            <a:spLocks noChangeArrowheads="1"/>
          </p:cNvSpPr>
          <p:nvPr/>
        </p:nvSpPr>
        <p:spPr bwMode="white">
          <a:xfrm>
            <a:off x="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1029" name="Rectangle 18">
            <a:extLst>
              <a:ext uri="{FF2B5EF4-FFF2-40B4-BE49-F238E27FC236}">
                <a16:creationId xmlns:a16="http://schemas.microsoft.com/office/drawing/2014/main" id="{BBCCF3BE-0AE5-47A1-2350-85DAB08F52BB}"/>
              </a:ext>
            </a:extLst>
          </p:cNvPr>
          <p:cNvSpPr>
            <a:spLocks noChangeArrowheads="1"/>
          </p:cNvSpPr>
          <p:nvPr/>
        </p:nvSpPr>
        <p:spPr bwMode="white">
          <a:xfrm>
            <a:off x="8991600" y="0"/>
            <a:ext cx="152400" cy="6858000"/>
          </a:xfrm>
          <a:prstGeom prst="rect">
            <a:avLst/>
          </a:prstGeom>
          <a:solidFill>
            <a:srgbClr val="FFFFFF"/>
          </a:solidFill>
          <a:ln>
            <a:noFill/>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a:p>
        </p:txBody>
      </p:sp>
      <p:sp>
        <p:nvSpPr>
          <p:cNvPr id="9" name="Rectangle 8">
            <a:extLst>
              <a:ext uri="{FF2B5EF4-FFF2-40B4-BE49-F238E27FC236}">
                <a16:creationId xmlns:a16="http://schemas.microsoft.com/office/drawing/2014/main" id="{4FF2B513-871F-C470-ADBA-83DB6FFF7010}"/>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4" name="Date Placeholder 13">
            <a:extLst>
              <a:ext uri="{FF2B5EF4-FFF2-40B4-BE49-F238E27FC236}">
                <a16:creationId xmlns:a16="http://schemas.microsoft.com/office/drawing/2014/main" id="{4E95AF95-7BEC-2462-D5C9-6F5BA174C6B1}"/>
              </a:ext>
            </a:extLst>
          </p:cNvPr>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cs typeface="Arial" charset="0"/>
              </a:defRPr>
            </a:lvl1pPr>
          </a:lstStyle>
          <a:p>
            <a:pPr>
              <a:defRPr/>
            </a:pPr>
            <a:fld id="{B976E874-D56A-4358-AB63-C497EF7D2746}" type="datetimeFigureOut">
              <a:rPr lang="en-US"/>
              <a:pPr>
                <a:defRPr/>
              </a:pPr>
              <a:t>5/24/2022</a:t>
            </a:fld>
            <a:endParaRPr lang="en-US"/>
          </a:p>
        </p:txBody>
      </p:sp>
      <p:sp>
        <p:nvSpPr>
          <p:cNvPr id="3" name="Footer Placeholder 2">
            <a:extLst>
              <a:ext uri="{FF2B5EF4-FFF2-40B4-BE49-F238E27FC236}">
                <a16:creationId xmlns:a16="http://schemas.microsoft.com/office/drawing/2014/main" id="{1E171952-CD1D-0E58-2364-5A37F6A22EF3}"/>
              </a:ext>
            </a:extLst>
          </p:cNvPr>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cs typeface="Arial" charset="0"/>
              </a:defRPr>
            </a:lvl1pPr>
          </a:lstStyle>
          <a:p>
            <a:pPr>
              <a:defRPr/>
            </a:pPr>
            <a:endParaRPr lang="en-US"/>
          </a:p>
        </p:txBody>
      </p:sp>
      <p:sp>
        <p:nvSpPr>
          <p:cNvPr id="8" name="Rectangle 7">
            <a:extLst>
              <a:ext uri="{FF2B5EF4-FFF2-40B4-BE49-F238E27FC236}">
                <a16:creationId xmlns:a16="http://schemas.microsoft.com/office/drawing/2014/main" id="{61E7015D-3E8D-A723-4792-65FBEDC3B9A3}"/>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cs typeface="Arial" charset="0"/>
            </a:endParaRPr>
          </a:p>
        </p:txBody>
      </p:sp>
      <p:sp>
        <p:nvSpPr>
          <p:cNvPr id="10" name="Straight Connector 9">
            <a:extLst>
              <a:ext uri="{FF2B5EF4-FFF2-40B4-BE49-F238E27FC236}">
                <a16:creationId xmlns:a16="http://schemas.microsoft.com/office/drawing/2014/main" id="{FCB9D55C-573F-7914-ACBD-A3D778BF06A0}"/>
              </a:ext>
            </a:extLst>
          </p:cNvPr>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cs typeface="Arial" charset="0"/>
            </a:endParaRPr>
          </a:p>
        </p:txBody>
      </p:sp>
      <p:sp>
        <p:nvSpPr>
          <p:cNvPr id="12" name="Oval 11">
            <a:extLst>
              <a:ext uri="{FF2B5EF4-FFF2-40B4-BE49-F238E27FC236}">
                <a16:creationId xmlns:a16="http://schemas.microsoft.com/office/drawing/2014/main" id="{16829DD9-6C92-20AC-1C69-B52EA5B28E5D}"/>
              </a:ext>
            </a:extLst>
          </p:cNvPr>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Oval 14">
            <a:extLst>
              <a:ext uri="{FF2B5EF4-FFF2-40B4-BE49-F238E27FC236}">
                <a16:creationId xmlns:a16="http://schemas.microsoft.com/office/drawing/2014/main" id="{1A898B21-E5E9-717D-0102-08D4CC1DC64B}"/>
              </a:ext>
            </a:extLst>
          </p:cNvPr>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3" name="Slide Number Placeholder 22">
            <a:extLst>
              <a:ext uri="{FF2B5EF4-FFF2-40B4-BE49-F238E27FC236}">
                <a16:creationId xmlns:a16="http://schemas.microsoft.com/office/drawing/2014/main" id="{EA548894-80F4-60BD-40B1-C78A1269806F}"/>
              </a:ext>
            </a:extLst>
          </p:cNvPr>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7B9899"/>
                </a:solidFill>
              </a:defRPr>
            </a:lvl1pPr>
          </a:lstStyle>
          <a:p>
            <a:pPr>
              <a:defRPr/>
            </a:pPr>
            <a:fld id="{8F32C4DE-2F33-46A1-B43A-AFC2F5A930FC}" type="slidenum">
              <a:rPr lang="en-US" altLang="en-US"/>
              <a:pPr>
                <a:defRPr/>
              </a:pPr>
              <a:t>‹#›</a:t>
            </a:fld>
            <a:endParaRPr lang="en-US" altLang="en-US"/>
          </a:p>
        </p:txBody>
      </p:sp>
      <p:sp>
        <p:nvSpPr>
          <p:cNvPr id="1038" name="Title Placeholder 21">
            <a:extLst>
              <a:ext uri="{FF2B5EF4-FFF2-40B4-BE49-F238E27FC236}">
                <a16:creationId xmlns:a16="http://schemas.microsoft.com/office/drawing/2014/main" id="{02695FEE-6B8D-0D98-C24B-3E802F267381}"/>
              </a:ext>
            </a:extLst>
          </p:cNvPr>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9" name="Text Placeholder 12">
            <a:extLst>
              <a:ext uri="{FF2B5EF4-FFF2-40B4-BE49-F238E27FC236}">
                <a16:creationId xmlns:a16="http://schemas.microsoft.com/office/drawing/2014/main" id="{A4C45569-39C2-9870-4E49-46540E737BF9}"/>
              </a:ext>
            </a:extLst>
          </p:cNvPr>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1436848179"/>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35E6F51-7AC6-46D3-AF3B-F6EF141C911A}"/>
              </a:ext>
            </a:extLst>
          </p:cNvPr>
          <p:cNvSpPr>
            <a:spLocks noGrp="1"/>
          </p:cNvSpPr>
          <p:nvPr>
            <p:ph type="subTitle" idx="1"/>
          </p:nvPr>
        </p:nvSpPr>
        <p:spPr>
          <a:xfrm>
            <a:off x="1692275" y="2819400"/>
            <a:ext cx="6080125" cy="2913063"/>
          </a:xfrm>
        </p:spPr>
        <p:txBody>
          <a:bodyPr>
            <a:normAutofit fontScale="92500" lnSpcReduction="20000"/>
          </a:bodyPr>
          <a:lstStyle/>
          <a:p>
            <a:pPr algn="l" eaLnBrk="1" fontAlgn="auto" hangingPunct="1">
              <a:spcAft>
                <a:spcPts val="1200"/>
              </a:spcAft>
              <a:defRPr/>
            </a:pPr>
            <a:endParaRPr lang="bs-Latn-BA" sz="2500" dirty="0"/>
          </a:p>
          <a:p>
            <a:pPr eaLnBrk="1" fontAlgn="auto" hangingPunct="1">
              <a:spcAft>
                <a:spcPts val="1200"/>
              </a:spcAft>
              <a:defRPr/>
            </a:pPr>
            <a:r>
              <a:rPr lang="bs-Latn-BA" sz="2500" dirty="0"/>
              <a:t>Mehanizam prilagođavanja dohotka i sinteza svih mehanizama automatskog prilagođavanja </a:t>
            </a:r>
          </a:p>
          <a:p>
            <a:pPr eaLnBrk="1" fontAlgn="auto" hangingPunct="1">
              <a:spcAft>
                <a:spcPts val="1200"/>
              </a:spcAft>
              <a:defRPr/>
            </a:pPr>
            <a:r>
              <a:rPr lang="bs-Latn-BA" sz="1500" dirty="0"/>
              <a:t>Literatura i izvori: </a:t>
            </a:r>
          </a:p>
          <a:p>
            <a:pPr eaLnBrk="1" fontAlgn="auto" hangingPunct="1">
              <a:spcAft>
                <a:spcPts val="1200"/>
              </a:spcAft>
              <a:defRPr/>
            </a:pPr>
            <a:r>
              <a:rPr lang="bs-Latn-BA" sz="1400" dirty="0"/>
              <a:t>D. Salvatore (2016) Međunarodna ekonomija</a:t>
            </a:r>
            <a:r>
              <a:rPr lang="en-US" sz="1400" dirty="0"/>
              <a:t>-12 </a:t>
            </a:r>
            <a:r>
              <a:rPr lang="en-US" sz="1400" dirty="0" err="1"/>
              <a:t>izdanje</a:t>
            </a:r>
            <a:r>
              <a:rPr lang="bs-Latn-BA" sz="1400" dirty="0"/>
              <a:t>. Beograd: CID</a:t>
            </a:r>
          </a:p>
        </p:txBody>
      </p:sp>
      <p:sp>
        <p:nvSpPr>
          <p:cNvPr id="14339" name="Title 1">
            <a:extLst>
              <a:ext uri="{FF2B5EF4-FFF2-40B4-BE49-F238E27FC236}">
                <a16:creationId xmlns:a16="http://schemas.microsoft.com/office/drawing/2014/main" id="{096BEF54-9A3B-4C03-956E-ED7FA8577F02}"/>
              </a:ext>
            </a:extLst>
          </p:cNvPr>
          <p:cNvSpPr>
            <a:spLocks noGrp="1"/>
          </p:cNvSpPr>
          <p:nvPr>
            <p:ph type="ctrTitle"/>
          </p:nvPr>
        </p:nvSpPr>
        <p:spPr/>
        <p:txBody>
          <a:bodyPr/>
          <a:lstStyle/>
          <a:p>
            <a:pPr eaLnBrk="1" hangingPunct="1"/>
            <a:r>
              <a:rPr lang="bs-Latn-BA" altLang="en-US"/>
              <a:t>MEĐUNARODNI EKONOMSKI </a:t>
            </a:r>
            <a:r>
              <a:rPr lang="hr-BA" altLang="en-US"/>
              <a:t>ODNOSI</a:t>
            </a:r>
            <a:br>
              <a:rPr lang="hr-BA" altLang="en-US"/>
            </a:br>
            <a:r>
              <a:rPr lang="hr-BA" altLang="en-US" sz="2000"/>
              <a:t>Doc. dr </a:t>
            </a:r>
            <a:r>
              <a:rPr lang="en-US" altLang="en-US" sz="2000"/>
              <a:t>Dragan Gligori</a:t>
            </a:r>
            <a:r>
              <a:rPr lang="hr-BA" altLang="en-US" sz="2000"/>
              <a:t>ć</a:t>
            </a:r>
            <a:br>
              <a:rPr lang="hr-BA" altLang="en-US" sz="2000"/>
            </a:br>
            <a:r>
              <a:rPr lang="hr-BA" altLang="en-US" sz="2000"/>
              <a:t>dragan.gligoric</a:t>
            </a:r>
            <a:r>
              <a:rPr lang="en-US" altLang="en-US" sz="2000"/>
              <a:t>@ef.unibl.org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7D11-EA68-4955-BE06-B0AC6F55FF59}"/>
              </a:ext>
            </a:extLst>
          </p:cNvPr>
          <p:cNvSpPr>
            <a:spLocks noGrp="1"/>
          </p:cNvSpPr>
          <p:nvPr>
            <p:ph type="title"/>
          </p:nvPr>
        </p:nvSpPr>
        <p:spPr>
          <a:xfrm>
            <a:off x="301625" y="446087"/>
            <a:ext cx="8534400" cy="679450"/>
          </a:xfrm>
        </p:spPr>
        <p:txBody>
          <a:bodyPr>
            <a:normAutofit/>
          </a:bodyPr>
          <a:lstStyle/>
          <a:p>
            <a:pPr eaLnBrk="1" fontAlgn="auto" hangingPunct="1">
              <a:spcAft>
                <a:spcPts val="0"/>
              </a:spcAft>
              <a:defRPr/>
            </a:pPr>
            <a:r>
              <a:rPr lang="bs-Latn-BA" dirty="0"/>
              <a:t>APSORPCIONI PRISTUP</a:t>
            </a:r>
          </a:p>
        </p:txBody>
      </p:sp>
      <p:sp>
        <p:nvSpPr>
          <p:cNvPr id="15363" name="Content Placeholder 2">
            <a:extLst>
              <a:ext uri="{FF2B5EF4-FFF2-40B4-BE49-F238E27FC236}">
                <a16:creationId xmlns:a16="http://schemas.microsoft.com/office/drawing/2014/main" id="{FA262355-CD26-44F8-87A0-4473CE546309}"/>
              </a:ext>
            </a:extLst>
          </p:cNvPr>
          <p:cNvSpPr>
            <a:spLocks noGrp="1"/>
          </p:cNvSpPr>
          <p:nvPr>
            <p:ph sz="quarter" idx="1"/>
          </p:nvPr>
        </p:nvSpPr>
        <p:spPr>
          <a:xfrm>
            <a:off x="315913" y="1340768"/>
            <a:ext cx="8505825" cy="5071145"/>
          </a:xfrm>
        </p:spPr>
        <p:txBody>
          <a:bodyPr/>
          <a:lstStyle/>
          <a:p>
            <a:pPr eaLnBrk="1" hangingPunct="1">
              <a:lnSpc>
                <a:spcPct val="80000"/>
              </a:lnSpc>
              <a:spcBef>
                <a:spcPts val="1200"/>
              </a:spcBef>
              <a:spcAft>
                <a:spcPts val="600"/>
              </a:spcAft>
            </a:pPr>
            <a:r>
              <a:rPr lang="bs-Latn-BA" altLang="en-US" sz="2100" dirty="0"/>
              <a:t>Uzrok </a:t>
            </a:r>
            <a:r>
              <a:rPr lang="bs-Latn-BA" altLang="en-US" sz="2100" dirty="0" err="1"/>
              <a:t>platnobilanskog</a:t>
            </a:r>
            <a:r>
              <a:rPr lang="bs-Latn-BA" altLang="en-US" sz="2100" dirty="0"/>
              <a:t> deficita – veća potrošnja od proizvodnje</a:t>
            </a:r>
          </a:p>
          <a:p>
            <a:pPr eaLnBrk="1" hangingPunct="1">
              <a:lnSpc>
                <a:spcPct val="80000"/>
              </a:lnSpc>
              <a:spcBef>
                <a:spcPts val="1200"/>
              </a:spcBef>
              <a:spcAft>
                <a:spcPts val="600"/>
              </a:spcAft>
            </a:pPr>
            <a:r>
              <a:rPr lang="bs-Latn-BA" altLang="en-US" sz="2100" dirty="0"/>
              <a:t>Domaća potrošnja= apsorpcija</a:t>
            </a:r>
          </a:p>
          <a:p>
            <a:pPr eaLnBrk="1" hangingPunct="1">
              <a:lnSpc>
                <a:spcPct val="80000"/>
              </a:lnSpc>
              <a:spcBef>
                <a:spcPts val="1200"/>
              </a:spcBef>
              <a:spcAft>
                <a:spcPts val="600"/>
              </a:spcAft>
            </a:pPr>
            <a:r>
              <a:rPr lang="bs-Latn-BA" altLang="en-US" sz="2100" dirty="0"/>
              <a:t>Y=C+I+G+(X-M)</a:t>
            </a:r>
          </a:p>
          <a:p>
            <a:pPr eaLnBrk="1" hangingPunct="1">
              <a:lnSpc>
                <a:spcPct val="80000"/>
              </a:lnSpc>
              <a:spcBef>
                <a:spcPts val="1200"/>
              </a:spcBef>
              <a:spcAft>
                <a:spcPts val="600"/>
              </a:spcAft>
            </a:pPr>
            <a:r>
              <a:rPr lang="bs-Latn-BA" altLang="en-US" sz="2100" dirty="0"/>
              <a:t>Devalvacija/</a:t>
            </a:r>
            <a:r>
              <a:rPr lang="bs-Latn-BA" altLang="en-US" sz="2100" dirty="0" err="1"/>
              <a:t>depresijacija</a:t>
            </a:r>
            <a:r>
              <a:rPr lang="bs-Latn-BA" altLang="en-US" sz="2100" dirty="0"/>
              <a:t>, </a:t>
            </a:r>
            <a:r>
              <a:rPr lang="bs-Latn-BA" altLang="en-US" sz="2100" dirty="0" err="1"/>
              <a:t>povećava</a:t>
            </a:r>
            <a:r>
              <a:rPr lang="bs-Latn-BA" altLang="en-US" sz="2100" dirty="0"/>
              <a:t> X, </a:t>
            </a:r>
            <a:r>
              <a:rPr lang="bs-Latn-BA" altLang="en-US" sz="2100" dirty="0" err="1"/>
              <a:t>amsnjuje</a:t>
            </a:r>
            <a:r>
              <a:rPr lang="bs-Latn-BA" altLang="en-US" sz="2100" dirty="0"/>
              <a:t> M i u uslovima nedovoljne zaposlenosti </a:t>
            </a:r>
            <a:r>
              <a:rPr lang="bs-Latn-BA" altLang="en-US" sz="2100" dirty="0" err="1"/>
              <a:t>povećava</a:t>
            </a:r>
            <a:r>
              <a:rPr lang="bs-Latn-BA" altLang="en-US" sz="2100" dirty="0"/>
              <a:t> Y</a:t>
            </a:r>
          </a:p>
          <a:p>
            <a:pPr eaLnBrk="1" hangingPunct="1">
              <a:lnSpc>
                <a:spcPct val="80000"/>
              </a:lnSpc>
              <a:spcBef>
                <a:spcPts val="1200"/>
              </a:spcBef>
              <a:spcAft>
                <a:spcPts val="600"/>
              </a:spcAft>
            </a:pPr>
            <a:r>
              <a:rPr lang="bs-Latn-BA" altLang="en-US" sz="2100" dirty="0"/>
              <a:t>Rast Y, s druge strane, </a:t>
            </a:r>
            <a:r>
              <a:rPr lang="bs-Latn-BA" altLang="en-US" sz="2100" dirty="0" err="1"/>
              <a:t>povećava</a:t>
            </a:r>
            <a:r>
              <a:rPr lang="bs-Latn-BA" altLang="en-US" sz="2100" dirty="0"/>
              <a:t> M i </a:t>
            </a:r>
            <a:r>
              <a:rPr lang="bs-Latn-BA" altLang="en-US" sz="2100" dirty="0" err="1"/>
              <a:t>poz</a:t>
            </a:r>
            <a:r>
              <a:rPr lang="bs-Latn-BA" altLang="en-US" sz="2100" dirty="0"/>
              <a:t> uticaj devalvacije na </a:t>
            </a:r>
            <a:r>
              <a:rPr lang="bs-Latn-BA" altLang="en-US" sz="2100" dirty="0" err="1"/>
              <a:t>p.bilans</a:t>
            </a:r>
            <a:r>
              <a:rPr lang="bs-Latn-BA" altLang="en-US" sz="2100" dirty="0"/>
              <a:t> (X-M)  se umanjuje</a:t>
            </a:r>
          </a:p>
          <a:p>
            <a:pPr eaLnBrk="1" hangingPunct="1">
              <a:lnSpc>
                <a:spcPct val="80000"/>
              </a:lnSpc>
              <a:spcBef>
                <a:spcPts val="1200"/>
              </a:spcBef>
              <a:spcAft>
                <a:spcPts val="600"/>
              </a:spcAft>
            </a:pPr>
            <a:r>
              <a:rPr lang="bs-Latn-BA" altLang="en-US" sz="2100" dirty="0"/>
              <a:t>Puna zaposlenost </a:t>
            </a:r>
            <a:r>
              <a:rPr lang="bs-Latn-BA" altLang="en-US" sz="2100" dirty="0" err="1"/>
              <a:t>vs</a:t>
            </a:r>
            <a:r>
              <a:rPr lang="bs-Latn-BA" altLang="en-US" sz="2100" dirty="0"/>
              <a:t> nedovoljna zaposlenost – efekti devalvacije (na P i Y)</a:t>
            </a:r>
          </a:p>
          <a:p>
            <a:pPr eaLnBrk="1" hangingPunct="1">
              <a:lnSpc>
                <a:spcPct val="80000"/>
              </a:lnSpc>
              <a:spcBef>
                <a:spcPts val="1200"/>
              </a:spcBef>
              <a:spcAft>
                <a:spcPts val="600"/>
              </a:spcAft>
            </a:pPr>
            <a:r>
              <a:rPr lang="bs-Latn-BA" altLang="en-US" sz="2100" dirty="0"/>
              <a:t>Y-(C+I+G)=X-M =&gt; Y-A=B =&gt; B=Y-A</a:t>
            </a:r>
          </a:p>
          <a:p>
            <a:pPr eaLnBrk="1" hangingPunct="1">
              <a:lnSpc>
                <a:spcPct val="80000"/>
              </a:lnSpc>
              <a:spcBef>
                <a:spcPts val="1200"/>
              </a:spcBef>
              <a:spcAft>
                <a:spcPts val="600"/>
              </a:spcAft>
            </a:pPr>
            <a:r>
              <a:rPr lang="bs-Latn-BA" altLang="en-US" sz="2100" dirty="0"/>
              <a:t>Redistribucija dohotka (plate </a:t>
            </a:r>
            <a:r>
              <a:rPr lang="bs-Latn-BA" altLang="en-US" sz="2100" dirty="0" err="1"/>
              <a:t>vs</a:t>
            </a:r>
            <a:r>
              <a:rPr lang="bs-Latn-BA" altLang="en-US" sz="2100" dirty="0"/>
              <a:t> profit)</a:t>
            </a:r>
          </a:p>
          <a:p>
            <a:pPr eaLnBrk="1" hangingPunct="1">
              <a:lnSpc>
                <a:spcPct val="80000"/>
              </a:lnSpc>
              <a:spcBef>
                <a:spcPts val="1200"/>
              </a:spcBef>
              <a:spcAft>
                <a:spcPts val="600"/>
              </a:spcAft>
            </a:pPr>
            <a:r>
              <a:rPr lang="bs-Latn-BA" altLang="en-US" sz="2100" dirty="0"/>
              <a:t>Promjer spoljnotrgovinski multiplikator sa efektima na (X-M)</a:t>
            </a:r>
          </a:p>
          <a:p>
            <a:pPr eaLnBrk="1" hangingPunct="1">
              <a:lnSpc>
                <a:spcPct val="80000"/>
              </a:lnSpc>
              <a:spcBef>
                <a:spcPts val="1200"/>
              </a:spcBef>
              <a:spcAft>
                <a:spcPts val="600"/>
              </a:spcAft>
            </a:pPr>
            <a:endParaRPr lang="bs-Latn-BA" altLang="en-US" sz="1100" dirty="0"/>
          </a:p>
          <a:p>
            <a:pPr lvl="2" eaLnBrk="1" hangingPunct="1">
              <a:lnSpc>
                <a:spcPct val="80000"/>
              </a:lnSpc>
              <a:buFont typeface="Wingdings 2" panose="05020102010507070707" pitchFamily="18" charset="2"/>
              <a:buNone/>
            </a:pPr>
            <a:endParaRPr lang="bs-Latn-BA" altLang="en-US" sz="1600" dirty="0"/>
          </a:p>
        </p:txBody>
      </p:sp>
    </p:spTree>
    <p:extLst>
      <p:ext uri="{BB962C8B-B14F-4D97-AF65-F5344CB8AC3E}">
        <p14:creationId xmlns:p14="http://schemas.microsoft.com/office/powerpoint/2010/main" val="259613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7D11-EA68-4955-BE06-B0AC6F55FF59}"/>
              </a:ext>
            </a:extLst>
          </p:cNvPr>
          <p:cNvSpPr>
            <a:spLocks noGrp="1"/>
          </p:cNvSpPr>
          <p:nvPr>
            <p:ph type="title"/>
          </p:nvPr>
        </p:nvSpPr>
        <p:spPr>
          <a:xfrm>
            <a:off x="301625" y="446087"/>
            <a:ext cx="8534400" cy="679450"/>
          </a:xfrm>
        </p:spPr>
        <p:txBody>
          <a:bodyPr>
            <a:normAutofit fontScale="90000"/>
          </a:bodyPr>
          <a:lstStyle/>
          <a:p>
            <a:pPr eaLnBrk="1" fontAlgn="auto" hangingPunct="1">
              <a:spcAft>
                <a:spcPts val="0"/>
              </a:spcAft>
              <a:defRPr/>
            </a:pPr>
            <a:r>
              <a:rPr lang="bs-Latn-BA" dirty="0"/>
              <a:t>SINTEZA AUTOMATSKIH MEHANIZAMA PRILAGOĐAVANJA</a:t>
            </a:r>
          </a:p>
        </p:txBody>
      </p:sp>
      <p:sp>
        <p:nvSpPr>
          <p:cNvPr id="15363" name="Content Placeholder 2">
            <a:extLst>
              <a:ext uri="{FF2B5EF4-FFF2-40B4-BE49-F238E27FC236}">
                <a16:creationId xmlns:a16="http://schemas.microsoft.com/office/drawing/2014/main" id="{FA262355-CD26-44F8-87A0-4473CE546309}"/>
              </a:ext>
            </a:extLst>
          </p:cNvPr>
          <p:cNvSpPr>
            <a:spLocks noGrp="1"/>
          </p:cNvSpPr>
          <p:nvPr>
            <p:ph sz="quarter" idx="1"/>
          </p:nvPr>
        </p:nvSpPr>
        <p:spPr>
          <a:xfrm>
            <a:off x="315913" y="1772816"/>
            <a:ext cx="8505825" cy="4639097"/>
          </a:xfrm>
        </p:spPr>
        <p:txBody>
          <a:bodyPr/>
          <a:lstStyle/>
          <a:p>
            <a:pPr eaLnBrk="1" hangingPunct="1">
              <a:lnSpc>
                <a:spcPct val="80000"/>
              </a:lnSpc>
              <a:spcBef>
                <a:spcPts val="1200"/>
              </a:spcBef>
              <a:spcAft>
                <a:spcPts val="600"/>
              </a:spcAft>
            </a:pPr>
            <a:r>
              <a:rPr lang="bs-Latn-BA" altLang="en-US" sz="2100" dirty="0"/>
              <a:t>Monetarni pristup</a:t>
            </a:r>
          </a:p>
          <a:p>
            <a:pPr lvl="1" eaLnBrk="1" hangingPunct="1">
              <a:lnSpc>
                <a:spcPct val="80000"/>
              </a:lnSpc>
              <a:spcBef>
                <a:spcPts val="1200"/>
              </a:spcBef>
              <a:spcAft>
                <a:spcPts val="600"/>
              </a:spcAft>
            </a:pPr>
            <a:r>
              <a:rPr lang="bs-Latn-BA" altLang="en-US" sz="1600" dirty="0"/>
              <a:t>Pretpostavka je fiksan kurs</a:t>
            </a:r>
          </a:p>
          <a:p>
            <a:pPr lvl="1" eaLnBrk="1" hangingPunct="1">
              <a:lnSpc>
                <a:spcPct val="80000"/>
              </a:lnSpc>
              <a:spcBef>
                <a:spcPts val="1200"/>
              </a:spcBef>
              <a:spcAft>
                <a:spcPts val="600"/>
              </a:spcAft>
            </a:pPr>
            <a:r>
              <a:rPr lang="bs-Latn-BA" altLang="en-US" sz="1600" dirty="0"/>
              <a:t>Uticaj deficita na ravnotežu </a:t>
            </a:r>
            <a:r>
              <a:rPr lang="bs-Latn-BA" altLang="en-US" sz="1600" dirty="0" err="1"/>
              <a:t>pb</a:t>
            </a:r>
            <a:r>
              <a:rPr lang="bs-Latn-BA" altLang="en-US" sz="1600" dirty="0"/>
              <a:t> preko cijena i kamatne stope</a:t>
            </a:r>
          </a:p>
          <a:p>
            <a:pPr lvl="1" eaLnBrk="1" hangingPunct="1">
              <a:lnSpc>
                <a:spcPct val="80000"/>
              </a:lnSpc>
              <a:spcBef>
                <a:spcPts val="1200"/>
              </a:spcBef>
              <a:spcAft>
                <a:spcPts val="600"/>
              </a:spcAft>
            </a:pPr>
            <a:r>
              <a:rPr lang="bs-Latn-BA" altLang="en-US" sz="1600" dirty="0"/>
              <a:t>Sterilizacija – šta je</a:t>
            </a:r>
          </a:p>
          <a:p>
            <a:pPr eaLnBrk="1" hangingPunct="1">
              <a:lnSpc>
                <a:spcPct val="80000"/>
              </a:lnSpc>
              <a:spcBef>
                <a:spcPts val="1200"/>
              </a:spcBef>
              <a:spcAft>
                <a:spcPts val="600"/>
              </a:spcAft>
            </a:pPr>
            <a:r>
              <a:rPr lang="bs-Latn-BA" altLang="en-US" sz="2100" dirty="0"/>
              <a:t>Monetarni mehanizam, mehanizam uravnoteženja preko cijena i dohodaka, mehanizam kretanja cijena i zlatnika (klasični) </a:t>
            </a:r>
          </a:p>
          <a:p>
            <a:pPr eaLnBrk="1" hangingPunct="1">
              <a:lnSpc>
                <a:spcPct val="80000"/>
              </a:lnSpc>
              <a:spcBef>
                <a:spcPts val="1200"/>
              </a:spcBef>
              <a:spcAft>
                <a:spcPts val="600"/>
              </a:spcAft>
            </a:pPr>
            <a:r>
              <a:rPr lang="bs-Latn-BA" altLang="en-US" sz="2100" dirty="0"/>
              <a:t>Fluktuirajući kurs</a:t>
            </a:r>
          </a:p>
          <a:p>
            <a:pPr eaLnBrk="1" hangingPunct="1">
              <a:lnSpc>
                <a:spcPct val="80000"/>
              </a:lnSpc>
              <a:spcBef>
                <a:spcPts val="1200"/>
              </a:spcBef>
              <a:spcAft>
                <a:spcPts val="600"/>
              </a:spcAft>
            </a:pPr>
            <a:r>
              <a:rPr lang="bs-Latn-BA" altLang="en-US" sz="2100" dirty="0" err="1"/>
              <a:t>Rukoviđeno</a:t>
            </a:r>
            <a:r>
              <a:rPr lang="bs-Latn-BA" altLang="en-US" sz="2100" dirty="0"/>
              <a:t> fluktuirajući</a:t>
            </a:r>
          </a:p>
          <a:p>
            <a:pPr eaLnBrk="1" hangingPunct="1">
              <a:lnSpc>
                <a:spcPct val="80000"/>
              </a:lnSpc>
              <a:spcBef>
                <a:spcPts val="1200"/>
              </a:spcBef>
              <a:spcAft>
                <a:spcPts val="600"/>
              </a:spcAft>
            </a:pPr>
            <a:r>
              <a:rPr lang="bs-Latn-BA" altLang="en-US" sz="2100" dirty="0"/>
              <a:t>Fiksni</a:t>
            </a:r>
          </a:p>
          <a:p>
            <a:pPr eaLnBrk="1" hangingPunct="1">
              <a:lnSpc>
                <a:spcPct val="80000"/>
              </a:lnSpc>
              <a:spcBef>
                <a:spcPts val="1200"/>
              </a:spcBef>
              <a:spcAft>
                <a:spcPts val="600"/>
              </a:spcAft>
            </a:pPr>
            <a:r>
              <a:rPr lang="bs-Latn-BA" altLang="en-US" sz="2100" dirty="0"/>
              <a:t>Nedostaci automatskog prilagođavanja</a:t>
            </a:r>
          </a:p>
          <a:p>
            <a:pPr marL="0" indent="0" eaLnBrk="1" hangingPunct="1">
              <a:lnSpc>
                <a:spcPct val="80000"/>
              </a:lnSpc>
              <a:spcBef>
                <a:spcPts val="1200"/>
              </a:spcBef>
              <a:spcAft>
                <a:spcPts val="600"/>
              </a:spcAft>
              <a:buNone/>
            </a:pPr>
            <a:endParaRPr lang="bs-Latn-BA" altLang="en-US" sz="2100" dirty="0"/>
          </a:p>
          <a:p>
            <a:pPr lvl="2" eaLnBrk="1" hangingPunct="1">
              <a:lnSpc>
                <a:spcPct val="80000"/>
              </a:lnSpc>
              <a:buFont typeface="Wingdings 2" panose="05020102010507070707" pitchFamily="18" charset="2"/>
              <a:buNone/>
            </a:pPr>
            <a:endParaRPr lang="bs-Latn-BA" altLang="en-US" sz="1600" dirty="0"/>
          </a:p>
        </p:txBody>
      </p:sp>
    </p:spTree>
    <p:extLst>
      <p:ext uri="{BB962C8B-B14F-4D97-AF65-F5344CB8AC3E}">
        <p14:creationId xmlns:p14="http://schemas.microsoft.com/office/powerpoint/2010/main" val="1475103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325E7D51-A691-8254-A87F-5A8919470C4D}"/>
              </a:ext>
            </a:extLst>
          </p:cNvPr>
          <p:cNvSpPr>
            <a:spLocks noGrp="1"/>
          </p:cNvSpPr>
          <p:nvPr>
            <p:ph type="title"/>
          </p:nvPr>
        </p:nvSpPr>
        <p:spPr>
          <a:xfrm>
            <a:off x="301625" y="228601"/>
            <a:ext cx="8534400" cy="536104"/>
          </a:xfrm>
        </p:spPr>
        <p:txBody>
          <a:bodyPr/>
          <a:lstStyle/>
          <a:p>
            <a:pPr eaLnBrk="1" hangingPunct="1"/>
            <a:r>
              <a:rPr lang="bs-Latn-BA" altLang="en-US" dirty="0">
                <a:solidFill>
                  <a:srgbClr val="7B9899"/>
                </a:solidFill>
              </a:rPr>
              <a:t>Parcijalna analiza platnog bilansa</a:t>
            </a:r>
            <a:endParaRPr lang="en-US" altLang="en-US" dirty="0">
              <a:solidFill>
                <a:srgbClr val="7B9899"/>
              </a:solidFill>
            </a:endParaRPr>
          </a:p>
        </p:txBody>
      </p:sp>
      <p:graphicFrame>
        <p:nvGraphicFramePr>
          <p:cNvPr id="6" name="Table 5">
            <a:extLst>
              <a:ext uri="{FF2B5EF4-FFF2-40B4-BE49-F238E27FC236}">
                <a16:creationId xmlns:a16="http://schemas.microsoft.com/office/drawing/2014/main" id="{6C163167-3A01-36FC-C2B1-F320E1ACA466}"/>
              </a:ext>
            </a:extLst>
          </p:cNvPr>
          <p:cNvGraphicFramePr>
            <a:graphicFrameLocks noGrp="1"/>
          </p:cNvGraphicFramePr>
          <p:nvPr>
            <p:extLst>
              <p:ext uri="{D42A27DB-BD31-4B8C-83A1-F6EECF244321}">
                <p14:modId xmlns:p14="http://schemas.microsoft.com/office/powerpoint/2010/main" val="3407800744"/>
              </p:ext>
            </p:extLst>
          </p:nvPr>
        </p:nvGraphicFramePr>
        <p:xfrm>
          <a:off x="899590" y="1052736"/>
          <a:ext cx="7344820" cy="5480739"/>
        </p:xfrm>
        <a:graphic>
          <a:graphicData uri="http://schemas.openxmlformats.org/drawingml/2006/table">
            <a:tbl>
              <a:tblPr/>
              <a:tblGrid>
                <a:gridCol w="5845877">
                  <a:extLst>
                    <a:ext uri="{9D8B030D-6E8A-4147-A177-3AD203B41FA5}">
                      <a16:colId xmlns:a16="http://schemas.microsoft.com/office/drawing/2014/main" val="20000"/>
                    </a:ext>
                  </a:extLst>
                </a:gridCol>
                <a:gridCol w="374736">
                  <a:extLst>
                    <a:ext uri="{9D8B030D-6E8A-4147-A177-3AD203B41FA5}">
                      <a16:colId xmlns:a16="http://schemas.microsoft.com/office/drawing/2014/main" val="20001"/>
                    </a:ext>
                  </a:extLst>
                </a:gridCol>
                <a:gridCol w="374736">
                  <a:extLst>
                    <a:ext uri="{9D8B030D-6E8A-4147-A177-3AD203B41FA5}">
                      <a16:colId xmlns:a16="http://schemas.microsoft.com/office/drawing/2014/main" val="20002"/>
                    </a:ext>
                  </a:extLst>
                </a:gridCol>
                <a:gridCol w="374736">
                  <a:extLst>
                    <a:ext uri="{9D8B030D-6E8A-4147-A177-3AD203B41FA5}">
                      <a16:colId xmlns:a16="http://schemas.microsoft.com/office/drawing/2014/main" val="20003"/>
                    </a:ext>
                  </a:extLst>
                </a:gridCol>
                <a:gridCol w="374735">
                  <a:extLst>
                    <a:ext uri="{9D8B030D-6E8A-4147-A177-3AD203B41FA5}">
                      <a16:colId xmlns:a16="http://schemas.microsoft.com/office/drawing/2014/main" val="20004"/>
                    </a:ext>
                  </a:extLst>
                </a:gridCol>
              </a:tblGrid>
              <a:tr h="299095">
                <a:tc>
                  <a:txBody>
                    <a:bodyPr/>
                    <a:lstStyle/>
                    <a:p>
                      <a:pPr algn="l">
                        <a:lnSpc>
                          <a:spcPct val="125000"/>
                        </a:lnSpc>
                        <a:spcAft>
                          <a:spcPts val="0"/>
                        </a:spcAft>
                      </a:pPr>
                      <a:r>
                        <a:rPr lang="sr-Cyrl-BA" sz="1700" dirty="0">
                          <a:latin typeface="Times New Roman"/>
                          <a:ea typeface="Calibri"/>
                          <a:cs typeface="Times New Roman"/>
                        </a:rPr>
                        <a:t>Izvoz robe</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dirty="0">
                          <a:latin typeface="Times New Roman"/>
                          <a:ea typeface="Calibri"/>
                          <a:cs typeface="Times New Roman"/>
                        </a:rPr>
                        <a:t>+</a:t>
                      </a:r>
                      <a:endParaRPr lang="en-US" sz="13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0">
                  <a:txBody>
                    <a:bodyPr/>
                    <a:lstStyle/>
                    <a:p>
                      <a:pPr marL="71755" marR="71755" algn="ctr">
                        <a:lnSpc>
                          <a:spcPct val="125000"/>
                        </a:lnSpc>
                        <a:spcAft>
                          <a:spcPts val="600"/>
                        </a:spcAft>
                      </a:pPr>
                      <a:r>
                        <a:rPr lang="sr-Cyrl-BA" sz="1700" b="1" dirty="0">
                          <a:latin typeface="Times New Roman"/>
                          <a:ea typeface="Calibri"/>
                          <a:cs typeface="Times New Roman"/>
                        </a:rPr>
                        <a:t>TEKUĆI BILANS</a:t>
                      </a:r>
                      <a:endParaRPr lang="en-US" sz="1700" dirty="0">
                        <a:latin typeface="Times New Roman"/>
                        <a:ea typeface="Calibri"/>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3">
                  <a:txBody>
                    <a:bodyPr/>
                    <a:lstStyle/>
                    <a:p>
                      <a:pPr marL="71755" marR="71755" algn="ctr">
                        <a:lnSpc>
                          <a:spcPct val="125000"/>
                        </a:lnSpc>
                        <a:spcAft>
                          <a:spcPts val="600"/>
                        </a:spcAft>
                      </a:pPr>
                      <a:r>
                        <a:rPr lang="sr-Cyrl-BA" sz="1700" b="1" dirty="0">
                          <a:latin typeface="Times New Roman"/>
                          <a:ea typeface="Calibri"/>
                          <a:cs typeface="Times New Roman"/>
                        </a:rPr>
                        <a:t>OSNOVNI (BAZIČNI) BILANS</a:t>
                      </a:r>
                      <a:endParaRPr lang="en-US" sz="1700" dirty="0">
                        <a:latin typeface="Times New Roman"/>
                        <a:ea typeface="Calibri"/>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7">
                  <a:txBody>
                    <a:bodyPr/>
                    <a:lstStyle/>
                    <a:p>
                      <a:pPr marL="71755" marR="71755" algn="ctr">
                        <a:lnSpc>
                          <a:spcPct val="125000"/>
                        </a:lnSpc>
                        <a:spcAft>
                          <a:spcPts val="600"/>
                        </a:spcAft>
                      </a:pPr>
                      <a:r>
                        <a:rPr lang="sr-Cyrl-BA" sz="1700" b="1" cap="all" dirty="0" err="1">
                          <a:latin typeface="Times New Roman"/>
                          <a:ea typeface="Calibri"/>
                          <a:cs typeface="Times New Roman"/>
                        </a:rPr>
                        <a:t>Bilans</a:t>
                      </a:r>
                      <a:r>
                        <a:rPr lang="sr-Cyrl-BA" sz="1700" b="1" cap="all">
                          <a:latin typeface="Times New Roman"/>
                          <a:ea typeface="Calibri"/>
                          <a:cs typeface="Times New Roman"/>
                        </a:rPr>
                        <a:t> kompenzatornih  plaćanja</a:t>
                      </a:r>
                      <a:endParaRPr lang="en-US" sz="1700">
                        <a:latin typeface="Times New Roman"/>
                        <a:ea typeface="Calibri"/>
                        <a:cs typeface="Times New Roman"/>
                      </a:endParaRPr>
                    </a:p>
                  </a:txBody>
                  <a:tcPr marL="68580" marR="6858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299095">
                <a:tc>
                  <a:txBody>
                    <a:bodyPr/>
                    <a:lstStyle/>
                    <a:p>
                      <a:pPr algn="l">
                        <a:lnSpc>
                          <a:spcPct val="125000"/>
                        </a:lnSpc>
                        <a:spcAft>
                          <a:spcPts val="0"/>
                        </a:spcAft>
                      </a:pPr>
                      <a:r>
                        <a:rPr lang="sr-Cyrl-BA" sz="1700" dirty="0">
                          <a:latin typeface="Times New Roman"/>
                          <a:ea typeface="Calibri"/>
                          <a:cs typeface="Times New Roman"/>
                        </a:rPr>
                        <a:t>Uvoz robe</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299095">
                <a:tc>
                  <a:txBody>
                    <a:bodyPr/>
                    <a:lstStyle/>
                    <a:p>
                      <a:pPr algn="l">
                        <a:lnSpc>
                          <a:spcPct val="125000"/>
                        </a:lnSpc>
                        <a:spcAft>
                          <a:spcPts val="0"/>
                        </a:spcAft>
                      </a:pPr>
                      <a:r>
                        <a:rPr lang="sr-Cyrl-BA" sz="1700" b="1" dirty="0" err="1">
                          <a:latin typeface="Times New Roman"/>
                          <a:ea typeface="Calibri"/>
                          <a:cs typeface="Times New Roman"/>
                        </a:rPr>
                        <a:t>Robni</a:t>
                      </a:r>
                      <a:r>
                        <a:rPr lang="sr-Cyrl-BA" sz="1700" b="1" dirty="0">
                          <a:latin typeface="Times New Roman"/>
                          <a:ea typeface="Calibri"/>
                          <a:cs typeface="Times New Roman"/>
                        </a:rPr>
                        <a:t> </a:t>
                      </a:r>
                      <a:r>
                        <a:rPr lang="sr-Cyrl-BA" sz="1700" b="1" dirty="0" err="1">
                          <a:latin typeface="Times New Roman"/>
                          <a:ea typeface="Calibri"/>
                          <a:cs typeface="Times New Roman"/>
                        </a:rPr>
                        <a:t>bilans</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2"/>
                  </a:ext>
                </a:extLst>
              </a:tr>
              <a:tr h="299095">
                <a:tc>
                  <a:txBody>
                    <a:bodyPr/>
                    <a:lstStyle/>
                    <a:p>
                      <a:pPr algn="l">
                        <a:lnSpc>
                          <a:spcPct val="125000"/>
                        </a:lnSpc>
                        <a:spcAft>
                          <a:spcPts val="0"/>
                        </a:spcAft>
                      </a:pPr>
                      <a:r>
                        <a:rPr lang="sr-Cyrl-BA" sz="1700" dirty="0">
                          <a:latin typeface="Times New Roman"/>
                          <a:ea typeface="Calibri"/>
                          <a:cs typeface="Times New Roman"/>
                        </a:rPr>
                        <a:t>Izvoz usluga</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3"/>
                  </a:ext>
                </a:extLst>
              </a:tr>
              <a:tr h="299095">
                <a:tc>
                  <a:txBody>
                    <a:bodyPr/>
                    <a:lstStyle/>
                    <a:p>
                      <a:pPr algn="l">
                        <a:lnSpc>
                          <a:spcPct val="125000"/>
                        </a:lnSpc>
                        <a:spcAft>
                          <a:spcPts val="0"/>
                        </a:spcAft>
                      </a:pPr>
                      <a:r>
                        <a:rPr lang="sr-Cyrl-BA" sz="1700" dirty="0">
                          <a:latin typeface="Times New Roman"/>
                          <a:ea typeface="Calibri"/>
                          <a:cs typeface="Times New Roman"/>
                        </a:rPr>
                        <a:t>Uvoz usluga</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4"/>
                  </a:ext>
                </a:extLst>
              </a:tr>
              <a:tr h="299095">
                <a:tc>
                  <a:txBody>
                    <a:bodyPr/>
                    <a:lstStyle/>
                    <a:p>
                      <a:pPr marL="0" marR="0" indent="0" algn="l" defTabSz="914400" rtl="0" eaLnBrk="1" fontAlgn="auto" latinLnBrk="0" hangingPunct="1">
                        <a:lnSpc>
                          <a:spcPct val="125000"/>
                        </a:lnSpc>
                        <a:spcBef>
                          <a:spcPts val="0"/>
                        </a:spcBef>
                        <a:spcAft>
                          <a:spcPts val="0"/>
                        </a:spcAft>
                        <a:buClrTx/>
                        <a:buSzTx/>
                        <a:buFontTx/>
                        <a:buNone/>
                        <a:tabLst/>
                        <a:defRPr/>
                      </a:pPr>
                      <a:r>
                        <a:rPr lang="bs-Latn-BA" sz="1700" b="1" dirty="0">
                          <a:latin typeface="Times New Roman"/>
                          <a:ea typeface="Calibri"/>
                          <a:cs typeface="Times New Roman"/>
                        </a:rPr>
                        <a:t>Spoljnotrgovinski bilans</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bs-Latn-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299095">
                <a:tc>
                  <a:txBody>
                    <a:bodyPr/>
                    <a:lstStyle/>
                    <a:p>
                      <a:pPr marL="0" marR="0" indent="0" algn="l" defTabSz="914400" rtl="0" eaLnBrk="1" fontAlgn="auto" latinLnBrk="0" hangingPunct="1">
                        <a:lnSpc>
                          <a:spcPct val="125000"/>
                        </a:lnSpc>
                        <a:spcBef>
                          <a:spcPts val="0"/>
                        </a:spcBef>
                        <a:spcAft>
                          <a:spcPts val="0"/>
                        </a:spcAft>
                        <a:buClrTx/>
                        <a:buSzTx/>
                        <a:buFontTx/>
                        <a:buNone/>
                        <a:tabLst/>
                        <a:defRPr/>
                      </a:pPr>
                      <a:r>
                        <a:rPr lang="bs-Latn-BA" sz="1700" dirty="0">
                          <a:latin typeface="Times New Roman"/>
                          <a:ea typeface="Calibri"/>
                          <a:cs typeface="Times New Roman"/>
                        </a:rPr>
                        <a:t>Prilivi</a:t>
                      </a:r>
                      <a:r>
                        <a:rPr lang="sr-Cyrl-BA" sz="1700" dirty="0">
                          <a:latin typeface="Times New Roman"/>
                          <a:ea typeface="Calibri"/>
                          <a:cs typeface="Times New Roman"/>
                        </a:rPr>
                        <a:t> po osnovu </a:t>
                      </a:r>
                      <a:r>
                        <a:rPr lang="bs-Latn-BA" sz="1700" dirty="0">
                          <a:latin typeface="Times New Roman"/>
                          <a:ea typeface="Calibri"/>
                          <a:cs typeface="Times New Roman"/>
                        </a:rPr>
                        <a:t>kamata, dividendi i</a:t>
                      </a:r>
                      <a:r>
                        <a:rPr lang="bs-Latn-BA" sz="1700" baseline="0" dirty="0">
                          <a:latin typeface="Times New Roman"/>
                          <a:ea typeface="Calibri"/>
                          <a:cs typeface="Times New Roman"/>
                        </a:rPr>
                        <a:t> kompenzacija zaposlenih</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bs-Latn-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6"/>
                  </a:ext>
                </a:extLst>
              </a:tr>
              <a:tr h="0">
                <a:tc>
                  <a:txBody>
                    <a:bodyPr/>
                    <a:lstStyle/>
                    <a:p>
                      <a:pPr marL="0" marR="0" indent="0" algn="l" defTabSz="914400" rtl="0" eaLnBrk="1" fontAlgn="auto" latinLnBrk="0" hangingPunct="1">
                        <a:lnSpc>
                          <a:spcPct val="125000"/>
                        </a:lnSpc>
                        <a:spcBef>
                          <a:spcPts val="0"/>
                        </a:spcBef>
                        <a:spcAft>
                          <a:spcPts val="0"/>
                        </a:spcAft>
                        <a:buClrTx/>
                        <a:buSzTx/>
                        <a:buFontTx/>
                        <a:buNone/>
                        <a:tabLst/>
                        <a:defRPr/>
                      </a:pPr>
                      <a:r>
                        <a:rPr lang="sr-Cyrl-BA" sz="1700" dirty="0">
                          <a:latin typeface="Times New Roman"/>
                          <a:ea typeface="Calibri"/>
                          <a:cs typeface="Times New Roman"/>
                        </a:rPr>
                        <a:t>Odlivi po osnovu </a:t>
                      </a:r>
                      <a:r>
                        <a:rPr lang="bs-Latn-BA" sz="1700" dirty="0">
                          <a:latin typeface="Times New Roman"/>
                          <a:ea typeface="Calibri"/>
                          <a:cs typeface="Times New Roman"/>
                        </a:rPr>
                        <a:t>kamata, dividendi i</a:t>
                      </a:r>
                      <a:r>
                        <a:rPr lang="bs-Latn-BA" sz="1700" baseline="0" dirty="0">
                          <a:latin typeface="Times New Roman"/>
                          <a:ea typeface="Calibri"/>
                          <a:cs typeface="Times New Roman"/>
                        </a:rPr>
                        <a:t> kompenzacija zaposlenih</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bs-Latn-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7"/>
                  </a:ext>
                </a:extLst>
              </a:tr>
              <a:tr h="299095">
                <a:tc>
                  <a:txBody>
                    <a:bodyPr/>
                    <a:lstStyle/>
                    <a:p>
                      <a:pPr algn="l">
                        <a:lnSpc>
                          <a:spcPct val="125000"/>
                        </a:lnSpc>
                        <a:spcAft>
                          <a:spcPts val="0"/>
                        </a:spcAft>
                      </a:pPr>
                      <a:r>
                        <a:rPr lang="bs-Latn-BA" sz="1700" dirty="0">
                          <a:latin typeface="Times New Roman"/>
                          <a:ea typeface="Calibri"/>
                          <a:cs typeface="Times New Roman"/>
                        </a:rPr>
                        <a:t>Jednostrani transferi (penzije, doznake radnika)</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8"/>
                  </a:ext>
                </a:extLst>
              </a:tr>
              <a:tr h="299095">
                <a:tc>
                  <a:txBody>
                    <a:bodyPr/>
                    <a:lstStyle/>
                    <a:p>
                      <a:pPr algn="l">
                        <a:lnSpc>
                          <a:spcPct val="125000"/>
                        </a:lnSpc>
                        <a:spcAft>
                          <a:spcPts val="0"/>
                        </a:spcAft>
                      </a:pPr>
                      <a:r>
                        <a:rPr lang="sr-Cyrl-BA" sz="1700" b="1" dirty="0" err="1">
                          <a:latin typeface="Times New Roman"/>
                          <a:ea typeface="Calibri"/>
                          <a:cs typeface="Times New Roman"/>
                        </a:rPr>
                        <a:t>Tekući</a:t>
                      </a:r>
                      <a:r>
                        <a:rPr lang="sr-Cyrl-BA" sz="1700" b="1" dirty="0">
                          <a:latin typeface="Times New Roman"/>
                          <a:ea typeface="Calibri"/>
                          <a:cs typeface="Times New Roman"/>
                        </a:rPr>
                        <a:t> </a:t>
                      </a:r>
                      <a:r>
                        <a:rPr lang="sr-Cyrl-BA" sz="1700" b="1" dirty="0" err="1">
                          <a:latin typeface="Times New Roman"/>
                          <a:ea typeface="Calibri"/>
                          <a:cs typeface="Times New Roman"/>
                        </a:rPr>
                        <a:t>bilans</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9"/>
                  </a:ext>
                </a:extLst>
              </a:tr>
              <a:tr h="313765">
                <a:tc>
                  <a:txBody>
                    <a:bodyPr/>
                    <a:lstStyle/>
                    <a:p>
                      <a:pPr algn="l">
                        <a:lnSpc>
                          <a:spcPct val="125000"/>
                        </a:lnSpc>
                        <a:spcAft>
                          <a:spcPts val="0"/>
                        </a:spcAft>
                      </a:pPr>
                      <a:r>
                        <a:rPr lang="sr-Cyrl-BA" sz="1700" dirty="0">
                          <a:latin typeface="Times New Roman"/>
                          <a:ea typeface="Calibri"/>
                          <a:cs typeface="Times New Roman"/>
                        </a:rPr>
                        <a:t>Prilivi dugoročnog kapitala</a:t>
                      </a:r>
                      <a:r>
                        <a:rPr lang="bs-Latn-BA" sz="1700" dirty="0">
                          <a:latin typeface="Times New Roman"/>
                          <a:ea typeface="Calibri"/>
                          <a:cs typeface="Times New Roman"/>
                        </a:rPr>
                        <a:t> – direktne</a:t>
                      </a:r>
                      <a:r>
                        <a:rPr lang="bs-Latn-BA" sz="1700" baseline="0" dirty="0">
                          <a:latin typeface="Times New Roman"/>
                          <a:ea typeface="Calibri"/>
                          <a:cs typeface="Times New Roman"/>
                        </a:rPr>
                        <a:t> i portfolio inv, dug.zajmovi</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0"/>
                  </a:ext>
                </a:extLst>
              </a:tr>
              <a:tr h="313765">
                <a:tc>
                  <a:txBody>
                    <a:bodyPr/>
                    <a:lstStyle/>
                    <a:p>
                      <a:pPr algn="l">
                        <a:lnSpc>
                          <a:spcPct val="125000"/>
                        </a:lnSpc>
                        <a:spcAft>
                          <a:spcPts val="0"/>
                        </a:spcAft>
                      </a:pPr>
                      <a:r>
                        <a:rPr lang="sr-Cyrl-BA" sz="1700" dirty="0">
                          <a:latin typeface="Times New Roman"/>
                          <a:ea typeface="Calibri"/>
                          <a:cs typeface="Times New Roman"/>
                        </a:rPr>
                        <a:t>Odlivi dugoročnog kapitala</a:t>
                      </a:r>
                      <a:r>
                        <a:rPr lang="bs-Latn-BA" sz="1700" baseline="0" dirty="0">
                          <a:latin typeface="Times New Roman"/>
                          <a:ea typeface="Calibri"/>
                          <a:cs typeface="Times New Roman"/>
                        </a:rPr>
                        <a:t> - </a:t>
                      </a:r>
                      <a:r>
                        <a:rPr lang="bs-Latn-BA" sz="1700" dirty="0">
                          <a:latin typeface="Times New Roman"/>
                          <a:ea typeface="Calibri"/>
                          <a:cs typeface="Times New Roman"/>
                        </a:rPr>
                        <a:t>direktne</a:t>
                      </a:r>
                      <a:r>
                        <a:rPr lang="bs-Latn-BA" sz="1700" baseline="0" dirty="0">
                          <a:latin typeface="Times New Roman"/>
                          <a:ea typeface="Calibri"/>
                          <a:cs typeface="Times New Roman"/>
                        </a:rPr>
                        <a:t> i portfolio inv, dug.zajmovi</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1"/>
                  </a:ext>
                </a:extLst>
              </a:tr>
              <a:tr h="313765">
                <a:tc>
                  <a:txBody>
                    <a:bodyPr/>
                    <a:lstStyle/>
                    <a:p>
                      <a:pPr algn="l">
                        <a:lnSpc>
                          <a:spcPct val="125000"/>
                        </a:lnSpc>
                        <a:spcAft>
                          <a:spcPts val="0"/>
                        </a:spcAft>
                      </a:pPr>
                      <a:r>
                        <a:rPr lang="sr-Cyrl-BA" sz="1700" b="1" dirty="0">
                          <a:latin typeface="Times New Roman"/>
                          <a:ea typeface="Calibri"/>
                          <a:cs typeface="Times New Roman"/>
                        </a:rPr>
                        <a:t>Osnovni (bazični) bilans</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12"/>
                  </a:ext>
                </a:extLst>
              </a:tr>
              <a:tr h="313765">
                <a:tc>
                  <a:txBody>
                    <a:bodyPr/>
                    <a:lstStyle/>
                    <a:p>
                      <a:pPr algn="l">
                        <a:lnSpc>
                          <a:spcPct val="125000"/>
                        </a:lnSpc>
                        <a:spcAft>
                          <a:spcPts val="0"/>
                        </a:spcAft>
                      </a:pPr>
                      <a:r>
                        <a:rPr lang="sr-Cyrl-BA" sz="1700" dirty="0">
                          <a:latin typeface="Times New Roman"/>
                          <a:ea typeface="Calibri"/>
                          <a:cs typeface="Times New Roman"/>
                        </a:rPr>
                        <a:t>Prilivi kratkoročnog kapitala</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13"/>
                  </a:ext>
                </a:extLst>
              </a:tr>
              <a:tr h="313765">
                <a:tc>
                  <a:txBody>
                    <a:bodyPr/>
                    <a:lstStyle/>
                    <a:p>
                      <a:pPr algn="l">
                        <a:lnSpc>
                          <a:spcPct val="125000"/>
                        </a:lnSpc>
                        <a:spcAft>
                          <a:spcPts val="0"/>
                        </a:spcAft>
                      </a:pPr>
                      <a:r>
                        <a:rPr lang="sr-Cyrl-BA" sz="1700" dirty="0">
                          <a:latin typeface="Times New Roman"/>
                          <a:ea typeface="Calibri"/>
                          <a:cs typeface="Times New Roman"/>
                        </a:rPr>
                        <a:t>Odlivi kratkoročnog kapitala</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14"/>
                  </a:ext>
                </a:extLst>
              </a:tr>
              <a:tr h="313765">
                <a:tc>
                  <a:txBody>
                    <a:bodyPr/>
                    <a:lstStyle/>
                    <a:p>
                      <a:pPr algn="l">
                        <a:lnSpc>
                          <a:spcPct val="125000"/>
                        </a:lnSpc>
                        <a:spcAft>
                          <a:spcPts val="0"/>
                        </a:spcAft>
                      </a:pPr>
                      <a:r>
                        <a:rPr lang="sr-Cyrl-BA" sz="1700">
                          <a:latin typeface="Times New Roman"/>
                          <a:ea typeface="Calibri"/>
                          <a:cs typeface="Times New Roman"/>
                        </a:rPr>
                        <a:t>Neto greške i propusti</a:t>
                      </a:r>
                      <a:endParaRPr lang="en-US" sz="17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0015"/>
                  </a:ext>
                </a:extLst>
              </a:tr>
              <a:tr h="313765">
                <a:tc>
                  <a:txBody>
                    <a:bodyPr/>
                    <a:lstStyle/>
                    <a:p>
                      <a:pPr algn="l">
                        <a:lnSpc>
                          <a:spcPct val="125000"/>
                        </a:lnSpc>
                        <a:spcAft>
                          <a:spcPts val="0"/>
                        </a:spcAft>
                      </a:pPr>
                      <a:r>
                        <a:rPr lang="sr-Cyrl-BA" sz="1700" b="1" dirty="0">
                          <a:latin typeface="Times New Roman"/>
                          <a:ea typeface="Calibri"/>
                          <a:cs typeface="Times New Roman"/>
                        </a:rPr>
                        <a:t>Bilans zvaničnih (kompenzatornih) plaćanja</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25000"/>
                        </a:lnSpc>
                        <a:spcAft>
                          <a:spcPts val="600"/>
                        </a:spcAft>
                      </a:pPr>
                      <a:endParaRPr lang="sr-Cyrl-BA" sz="17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25000"/>
                        </a:lnSpc>
                        <a:spcAft>
                          <a:spcPts val="600"/>
                        </a:spcAft>
                      </a:pPr>
                      <a:endParaRPr lang="sr-Cyrl-BA" sz="17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val="10016"/>
                  </a:ext>
                </a:extLst>
              </a:tr>
              <a:tr h="299095">
                <a:tc>
                  <a:txBody>
                    <a:bodyPr/>
                    <a:lstStyle/>
                    <a:p>
                      <a:pPr algn="l">
                        <a:lnSpc>
                          <a:spcPct val="125000"/>
                        </a:lnSpc>
                        <a:spcAft>
                          <a:spcPts val="0"/>
                        </a:spcAft>
                      </a:pPr>
                      <a:r>
                        <a:rPr lang="sr-Cyrl-BA" sz="1700" b="1" dirty="0">
                          <a:latin typeface="Times New Roman"/>
                          <a:ea typeface="Calibri"/>
                          <a:cs typeface="Times New Roman"/>
                        </a:rPr>
                        <a:t>Promjena deviznih rezervi</a:t>
                      </a:r>
                      <a:endParaRPr lang="en-US" sz="17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5000"/>
                        </a:lnSpc>
                        <a:spcAft>
                          <a:spcPts val="600"/>
                        </a:spcAft>
                      </a:pPr>
                      <a:r>
                        <a:rPr lang="sr-Cyrl-BA" sz="1100">
                          <a:latin typeface="Times New Roman"/>
                          <a:ea typeface="Calibri"/>
                          <a:cs typeface="Times New Roman"/>
                        </a:rPr>
                        <a:t>=</a:t>
                      </a:r>
                      <a:endParaRPr lang="en-US" sz="13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1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1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5000"/>
                        </a:lnSpc>
                        <a:spcAft>
                          <a:spcPts val="600"/>
                        </a:spcAft>
                      </a:pPr>
                      <a:endParaRPr lang="sr-Cyrl-BA" sz="11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7D11-EA68-4955-BE06-B0AC6F55FF59}"/>
              </a:ext>
            </a:extLst>
          </p:cNvPr>
          <p:cNvSpPr>
            <a:spLocks noGrp="1"/>
          </p:cNvSpPr>
          <p:nvPr>
            <p:ph type="title"/>
          </p:nvPr>
        </p:nvSpPr>
        <p:spPr>
          <a:xfrm>
            <a:off x="304800" y="404664"/>
            <a:ext cx="8534400" cy="679450"/>
          </a:xfrm>
        </p:spPr>
        <p:txBody>
          <a:bodyPr>
            <a:normAutofit fontScale="90000"/>
          </a:bodyPr>
          <a:lstStyle/>
          <a:p>
            <a:pPr eaLnBrk="1" fontAlgn="auto" hangingPunct="1">
              <a:spcAft>
                <a:spcPts val="0"/>
              </a:spcAft>
              <a:defRPr/>
            </a:pPr>
            <a:r>
              <a:rPr lang="bs-Latn-BA" dirty="0"/>
              <a:t>URAVNOTEŽENJE PLATNOG BILANSA - SINTEZA</a:t>
            </a:r>
          </a:p>
        </p:txBody>
      </p:sp>
      <p:sp>
        <p:nvSpPr>
          <p:cNvPr id="15363" name="Content Placeholder 2">
            <a:extLst>
              <a:ext uri="{FF2B5EF4-FFF2-40B4-BE49-F238E27FC236}">
                <a16:creationId xmlns:a16="http://schemas.microsoft.com/office/drawing/2014/main" id="{FA262355-CD26-44F8-87A0-4473CE546309}"/>
              </a:ext>
            </a:extLst>
          </p:cNvPr>
          <p:cNvSpPr>
            <a:spLocks noGrp="1"/>
          </p:cNvSpPr>
          <p:nvPr>
            <p:ph sz="quarter" idx="1"/>
          </p:nvPr>
        </p:nvSpPr>
        <p:spPr>
          <a:xfrm>
            <a:off x="277950" y="1340768"/>
            <a:ext cx="8505825" cy="4639097"/>
          </a:xfrm>
        </p:spPr>
        <p:txBody>
          <a:bodyPr/>
          <a:lstStyle/>
          <a:p>
            <a:pPr eaLnBrk="1" hangingPunct="1">
              <a:lnSpc>
                <a:spcPct val="80000"/>
              </a:lnSpc>
              <a:spcBef>
                <a:spcPts val="1200"/>
              </a:spcBef>
              <a:spcAft>
                <a:spcPts val="600"/>
              </a:spcAft>
            </a:pPr>
            <a:r>
              <a:rPr lang="bs-Latn-BA" altLang="en-US" sz="1800" dirty="0">
                <a:solidFill>
                  <a:srgbClr val="FF0000"/>
                </a:solidFill>
              </a:rPr>
              <a:t>1.Finansiranje</a:t>
            </a:r>
            <a:r>
              <a:rPr lang="bs-Latn-BA" altLang="en-US" sz="1800" dirty="0"/>
              <a:t> PB iz deviznih rezervi - može da bude izvor </a:t>
            </a:r>
            <a:r>
              <a:rPr lang="bs-Latn-BA" altLang="en-US" sz="1800" dirty="0" err="1"/>
              <a:t>finansiranja</a:t>
            </a:r>
            <a:r>
              <a:rPr lang="bs-Latn-BA" altLang="en-US" sz="1800" dirty="0"/>
              <a:t> deficita platnog bilansa samo u kratkom roku, jer su u suprotnom neizbježne negativne posljedice po nacionalnu ekonomiju. Prvo, devizne rezerve nisu neiscrpne, te zemlja teorijski ne može duži niz godina finansirati značajnije deficite. Drugo, devizne rezerve predstavljaju garant stabilnosti domaće valute i povjerenja u domaću privredu, što je osnovna pretpostavka priliva stranog kapitala.</a:t>
            </a:r>
          </a:p>
          <a:p>
            <a:pPr eaLnBrk="1" hangingPunct="1">
              <a:lnSpc>
                <a:spcPct val="80000"/>
              </a:lnSpc>
              <a:spcBef>
                <a:spcPts val="1200"/>
              </a:spcBef>
              <a:spcAft>
                <a:spcPts val="600"/>
              </a:spcAft>
            </a:pPr>
            <a:r>
              <a:rPr lang="bs-Latn-BA" altLang="en-US" sz="2100" dirty="0">
                <a:solidFill>
                  <a:srgbClr val="FF0000"/>
                </a:solidFill>
              </a:rPr>
              <a:t>2.Prilagođavanje</a:t>
            </a:r>
            <a:r>
              <a:rPr lang="bs-Latn-BA" altLang="en-US" sz="2100" dirty="0"/>
              <a:t> PB</a:t>
            </a:r>
          </a:p>
          <a:p>
            <a:pPr lvl="1" eaLnBrk="1" hangingPunct="1">
              <a:lnSpc>
                <a:spcPct val="80000"/>
              </a:lnSpc>
              <a:spcBef>
                <a:spcPts val="1200"/>
              </a:spcBef>
              <a:spcAft>
                <a:spcPts val="600"/>
              </a:spcAft>
            </a:pPr>
            <a:r>
              <a:rPr lang="bs-Latn-BA" altLang="en-US" sz="1600" dirty="0"/>
              <a:t>2.1.Mehanizmi </a:t>
            </a:r>
            <a:r>
              <a:rPr lang="bs-Latn-BA" altLang="en-US" sz="1600" b="1" dirty="0"/>
              <a:t>automatskog</a:t>
            </a:r>
            <a:r>
              <a:rPr lang="bs-Latn-BA" altLang="en-US" sz="1600" dirty="0"/>
              <a:t> prilagođavanja: </a:t>
            </a:r>
          </a:p>
          <a:p>
            <a:pPr lvl="2" eaLnBrk="1" hangingPunct="1">
              <a:lnSpc>
                <a:spcPct val="80000"/>
              </a:lnSpc>
              <a:spcBef>
                <a:spcPts val="0"/>
              </a:spcBef>
              <a:spcAft>
                <a:spcPts val="600"/>
              </a:spcAft>
            </a:pPr>
            <a:r>
              <a:rPr lang="bs-Latn-BA" altLang="en-US" sz="1400" dirty="0"/>
              <a:t>mehanizam kretanja cijena i zlatnika-klasični mehanizam (mehanizam cjenovnog pri. pri fiksnom k.-zlatni standard) </a:t>
            </a:r>
          </a:p>
          <a:p>
            <a:pPr lvl="2" eaLnBrk="1" hangingPunct="1">
              <a:lnSpc>
                <a:spcPct val="80000"/>
              </a:lnSpc>
              <a:spcBef>
                <a:spcPts val="0"/>
              </a:spcBef>
              <a:spcAft>
                <a:spcPts val="600"/>
              </a:spcAft>
            </a:pPr>
            <a:r>
              <a:rPr lang="bs-Latn-BA" altLang="en-US" sz="1400" dirty="0"/>
              <a:t>monetarni mehanizam</a:t>
            </a:r>
          </a:p>
          <a:p>
            <a:pPr lvl="2" eaLnBrk="1" hangingPunct="1">
              <a:lnSpc>
                <a:spcPct val="80000"/>
              </a:lnSpc>
              <a:spcBef>
                <a:spcPts val="0"/>
              </a:spcBef>
              <a:spcAft>
                <a:spcPts val="600"/>
              </a:spcAft>
            </a:pPr>
            <a:r>
              <a:rPr lang="bs-Latn-BA" altLang="en-US" sz="1400" dirty="0" err="1"/>
              <a:t>apsorpcioni</a:t>
            </a:r>
            <a:r>
              <a:rPr lang="bs-Latn-BA" altLang="en-US" sz="1400" dirty="0"/>
              <a:t> mehanizam</a:t>
            </a:r>
          </a:p>
        </p:txBody>
      </p:sp>
    </p:spTree>
    <p:extLst>
      <p:ext uri="{BB962C8B-B14F-4D97-AF65-F5344CB8AC3E}">
        <p14:creationId xmlns:p14="http://schemas.microsoft.com/office/powerpoint/2010/main" val="6620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7D11-EA68-4955-BE06-B0AC6F55FF59}"/>
              </a:ext>
            </a:extLst>
          </p:cNvPr>
          <p:cNvSpPr>
            <a:spLocks noGrp="1"/>
          </p:cNvSpPr>
          <p:nvPr>
            <p:ph type="title"/>
          </p:nvPr>
        </p:nvSpPr>
        <p:spPr>
          <a:xfrm>
            <a:off x="304800" y="404664"/>
            <a:ext cx="8534400" cy="679450"/>
          </a:xfrm>
        </p:spPr>
        <p:txBody>
          <a:bodyPr>
            <a:normAutofit fontScale="90000"/>
          </a:bodyPr>
          <a:lstStyle/>
          <a:p>
            <a:pPr eaLnBrk="1" fontAlgn="auto" hangingPunct="1">
              <a:spcAft>
                <a:spcPts val="0"/>
              </a:spcAft>
              <a:defRPr/>
            </a:pPr>
            <a:r>
              <a:rPr lang="bs-Latn-BA" dirty="0"/>
              <a:t>URAVNOTEŽENJE PLATNOG BILANSA - SINTEZA</a:t>
            </a:r>
          </a:p>
        </p:txBody>
      </p:sp>
      <p:sp>
        <p:nvSpPr>
          <p:cNvPr id="15363" name="Content Placeholder 2">
            <a:extLst>
              <a:ext uri="{FF2B5EF4-FFF2-40B4-BE49-F238E27FC236}">
                <a16:creationId xmlns:a16="http://schemas.microsoft.com/office/drawing/2014/main" id="{FA262355-CD26-44F8-87A0-4473CE546309}"/>
              </a:ext>
            </a:extLst>
          </p:cNvPr>
          <p:cNvSpPr>
            <a:spLocks noGrp="1"/>
          </p:cNvSpPr>
          <p:nvPr>
            <p:ph sz="quarter" idx="1"/>
          </p:nvPr>
        </p:nvSpPr>
        <p:spPr>
          <a:xfrm>
            <a:off x="277950" y="1556792"/>
            <a:ext cx="8505825" cy="4423073"/>
          </a:xfrm>
        </p:spPr>
        <p:txBody>
          <a:bodyPr/>
          <a:lstStyle/>
          <a:p>
            <a:pPr lvl="1" eaLnBrk="1" hangingPunct="1">
              <a:lnSpc>
                <a:spcPct val="80000"/>
              </a:lnSpc>
              <a:spcBef>
                <a:spcPts val="0"/>
              </a:spcBef>
              <a:spcAft>
                <a:spcPts val="600"/>
              </a:spcAft>
            </a:pPr>
            <a:r>
              <a:rPr lang="bs-Latn-BA" altLang="en-US" sz="1800" dirty="0"/>
              <a:t>2.2.Mjere (politike) prilagođavanja (od strane države) – koriste se jer automatski mehanizmi prilagođavanja zahtijevaju u određenoj mjeri žrtvovanje unutrašnje ravnoteže (automatski mehanizam je skup), a i sam proces automatskog uravnoteženja je dosta spor (rigidnost cijena). U mjere ekonomske politike prilagođavanja ubrajaju se:</a:t>
            </a:r>
          </a:p>
          <a:p>
            <a:pPr lvl="2" eaLnBrk="1" hangingPunct="1">
              <a:lnSpc>
                <a:spcPct val="80000"/>
              </a:lnSpc>
              <a:spcBef>
                <a:spcPts val="1200"/>
              </a:spcBef>
              <a:spcAft>
                <a:spcPts val="600"/>
              </a:spcAft>
            </a:pPr>
            <a:r>
              <a:rPr lang="bs-Latn-BA" altLang="en-US" sz="1400" dirty="0"/>
              <a:t>Politika promjene visine rashoda (</a:t>
            </a:r>
            <a:r>
              <a:rPr lang="bs-Latn-BA" altLang="en-US" sz="1400" dirty="0" err="1"/>
              <a:t>expenditure-changing</a:t>
            </a:r>
            <a:r>
              <a:rPr lang="bs-Latn-BA" altLang="en-US" sz="1400" dirty="0"/>
              <a:t> </a:t>
            </a:r>
            <a:r>
              <a:rPr lang="bs-Latn-BA" altLang="en-US" sz="1400" dirty="0" err="1"/>
              <a:t>policy</a:t>
            </a:r>
            <a:r>
              <a:rPr lang="bs-Latn-BA" altLang="en-US" sz="1400" dirty="0"/>
              <a:t>), a podrazumijevaju korištenje fiskalne i monetarne politike u cilju smanjenja domaće apsorpcije tj. potrošnje.</a:t>
            </a:r>
          </a:p>
          <a:p>
            <a:pPr lvl="2" eaLnBrk="1" hangingPunct="1">
              <a:lnSpc>
                <a:spcPct val="80000"/>
              </a:lnSpc>
              <a:spcBef>
                <a:spcPts val="1200"/>
              </a:spcBef>
              <a:spcAft>
                <a:spcPts val="600"/>
              </a:spcAft>
            </a:pPr>
            <a:r>
              <a:rPr lang="bs-Latn-BA" altLang="en-US" sz="1400" dirty="0"/>
              <a:t>Politika restrukturiranja rashoda (</a:t>
            </a:r>
            <a:r>
              <a:rPr lang="bs-Latn-BA" altLang="en-US" sz="1400" dirty="0" err="1"/>
              <a:t>expenditure-switching</a:t>
            </a:r>
            <a:r>
              <a:rPr lang="bs-Latn-BA" altLang="en-US" sz="1400" dirty="0"/>
              <a:t> </a:t>
            </a:r>
            <a:r>
              <a:rPr lang="bs-Latn-BA" altLang="en-US" sz="1400" dirty="0" err="1"/>
              <a:t>policy</a:t>
            </a:r>
            <a:r>
              <a:rPr lang="bs-Latn-BA" altLang="en-US" sz="1400" dirty="0"/>
              <a:t>),  a </a:t>
            </a:r>
            <a:r>
              <a:rPr lang="bs-Latn-BA" altLang="en-US" sz="1400" dirty="0" err="1"/>
              <a:t>obuhvataju</a:t>
            </a:r>
            <a:r>
              <a:rPr lang="bs-Latn-BA" altLang="en-US" sz="1400" dirty="0"/>
              <a:t> devalvaciju domaće valute (</a:t>
            </a:r>
            <a:r>
              <a:rPr lang="bs-Latn-BA" altLang="en-US" sz="1400" dirty="0" err="1"/>
              <a:t>elasticitetni</a:t>
            </a:r>
            <a:r>
              <a:rPr lang="bs-Latn-BA" altLang="en-US" sz="1400" dirty="0"/>
              <a:t> mehanizam) </a:t>
            </a:r>
          </a:p>
          <a:p>
            <a:pPr lvl="2" eaLnBrk="1" hangingPunct="1">
              <a:lnSpc>
                <a:spcPct val="80000"/>
              </a:lnSpc>
              <a:spcBef>
                <a:spcPts val="1200"/>
              </a:spcBef>
              <a:spcAft>
                <a:spcPts val="600"/>
              </a:spcAft>
            </a:pPr>
            <a:r>
              <a:rPr lang="bs-Latn-BA" altLang="en-US" sz="1400" dirty="0"/>
              <a:t>Direktne kontrole (trgovinske i devizne, ostali oblici)</a:t>
            </a:r>
          </a:p>
        </p:txBody>
      </p:sp>
    </p:spTree>
    <p:extLst>
      <p:ext uri="{BB962C8B-B14F-4D97-AF65-F5344CB8AC3E}">
        <p14:creationId xmlns:p14="http://schemas.microsoft.com/office/powerpoint/2010/main" val="452728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B483355-A7A0-9BFC-7E3F-1D2D51F2B7D7}"/>
              </a:ext>
            </a:extLst>
          </p:cNvPr>
          <p:cNvSpPr>
            <a:spLocks noGrp="1"/>
          </p:cNvSpPr>
          <p:nvPr>
            <p:ph type="title"/>
          </p:nvPr>
        </p:nvSpPr>
        <p:spPr/>
        <p:txBody>
          <a:bodyPr/>
          <a:lstStyle/>
          <a:p>
            <a:r>
              <a:rPr lang="bs-Latn-BA" dirty="0"/>
              <a:t>Ispitna pitanja</a:t>
            </a:r>
          </a:p>
        </p:txBody>
      </p:sp>
      <p:sp>
        <p:nvSpPr>
          <p:cNvPr id="3" name="Čuvar mesta za sadržaj 2">
            <a:extLst>
              <a:ext uri="{FF2B5EF4-FFF2-40B4-BE49-F238E27FC236}">
                <a16:creationId xmlns:a16="http://schemas.microsoft.com/office/drawing/2014/main" id="{B746A4D7-BA76-99D5-2B5F-A602B5967FBD}"/>
              </a:ext>
            </a:extLst>
          </p:cNvPr>
          <p:cNvSpPr>
            <a:spLocks noGrp="1"/>
          </p:cNvSpPr>
          <p:nvPr>
            <p:ph sz="quarter" idx="1"/>
          </p:nvPr>
        </p:nvSpPr>
        <p:spPr/>
        <p:txBody>
          <a:bodyPr/>
          <a:lstStyle/>
          <a:p>
            <a:r>
              <a:rPr lang="bs-Latn-BA" dirty="0"/>
              <a:t>1. </a:t>
            </a:r>
            <a:r>
              <a:rPr lang="bs-Latn-BA" sz="2000" dirty="0" err="1"/>
              <a:t>Apsorpcioni</a:t>
            </a:r>
            <a:r>
              <a:rPr lang="bs-Latn-BA" sz="2000" dirty="0"/>
              <a:t> pristup uravnoteženju platnog bilanca</a:t>
            </a:r>
          </a:p>
          <a:p>
            <a:r>
              <a:rPr lang="bs-Latn-BA" sz="2000" dirty="0"/>
              <a:t>2. Sinteza mehanizama automatskog prilagođavanja platnog bilansa</a:t>
            </a:r>
          </a:p>
          <a:p>
            <a:r>
              <a:rPr lang="bs-Latn-BA" sz="2000"/>
              <a:t>3. Nedostaci </a:t>
            </a:r>
            <a:r>
              <a:rPr lang="bs-Latn-BA" sz="2000" dirty="0"/>
              <a:t>mehanizama automatskog prilagođavanja platnog bilansa</a:t>
            </a:r>
          </a:p>
          <a:p>
            <a:pPr marL="0" indent="0">
              <a:buNone/>
            </a:pPr>
            <a:endParaRPr lang="bs-Latn-BA" dirty="0"/>
          </a:p>
        </p:txBody>
      </p:sp>
    </p:spTree>
    <p:extLst>
      <p:ext uri="{BB962C8B-B14F-4D97-AF65-F5344CB8AC3E}">
        <p14:creationId xmlns:p14="http://schemas.microsoft.com/office/powerpoint/2010/main" val="352661595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5115</TotalTime>
  <Words>570</Words>
  <Application>Microsoft Office PowerPoint</Application>
  <PresentationFormat>Projekcija na ekranu (4:3)</PresentationFormat>
  <Paragraphs>81</Paragraphs>
  <Slides>7</Slides>
  <Notes>0</Notes>
  <HiddenSlides>0</HiddenSlides>
  <MMClips>0</MMClips>
  <ScaleCrop>false</ScaleCrop>
  <HeadingPairs>
    <vt:vector size="6" baseType="variant">
      <vt:variant>
        <vt:lpstr>Korišćeni fontovi</vt:lpstr>
      </vt:variant>
      <vt:variant>
        <vt:i4>6</vt:i4>
      </vt:variant>
      <vt:variant>
        <vt:lpstr>Tema</vt:lpstr>
      </vt:variant>
      <vt:variant>
        <vt:i4>2</vt:i4>
      </vt:variant>
      <vt:variant>
        <vt:lpstr>Naslovi slajdova</vt:lpstr>
      </vt:variant>
      <vt:variant>
        <vt:i4>7</vt:i4>
      </vt:variant>
    </vt:vector>
  </HeadingPairs>
  <TitlesOfParts>
    <vt:vector size="15" baseType="lpstr">
      <vt:lpstr>Arial</vt:lpstr>
      <vt:lpstr>Calibri</vt:lpstr>
      <vt:lpstr>Georgia</vt:lpstr>
      <vt:lpstr>Times New Roman</vt:lpstr>
      <vt:lpstr>Wingdings</vt:lpstr>
      <vt:lpstr>Wingdings 2</vt:lpstr>
      <vt:lpstr>Civic</vt:lpstr>
      <vt:lpstr>1_Civic</vt:lpstr>
      <vt:lpstr>MEĐUNARODNI EKONOMSKI ODNOSI Doc. dr Dragan Gligorić dragan.gligoric@ef.unibl.org</vt:lpstr>
      <vt:lpstr>APSORPCIONI PRISTUP</vt:lpstr>
      <vt:lpstr>SINTEZA AUTOMATSKIH MEHANIZAMA PRILAGOĐAVANJA</vt:lpstr>
      <vt:lpstr>Parcijalna analiza platnog bilansa</vt:lpstr>
      <vt:lpstr>URAVNOTEŽENJE PLATNOG BILANSA - SINTEZA</vt:lpstr>
      <vt:lpstr>URAVNOTEŽENJE PLATNOG BILANSA - SINTEZA</vt:lpstr>
      <vt:lpstr>Ispitna pitanja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MEĐUNARODNA EKONOMIJA</dc:title>
  <dc:creator>win7</dc:creator>
  <cp:lastModifiedBy>Dragan Gligorić</cp:lastModifiedBy>
  <cp:revision>354</cp:revision>
  <dcterms:created xsi:type="dcterms:W3CDTF">2017-12-23T08:02:18Z</dcterms:created>
  <dcterms:modified xsi:type="dcterms:W3CDTF">2022-05-24T13:34:11Z</dcterms:modified>
</cp:coreProperties>
</file>