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9" r:id="rId2"/>
    <p:sldId id="260" r:id="rId3"/>
    <p:sldId id="267" r:id="rId4"/>
    <p:sldId id="273" r:id="rId5"/>
    <p:sldId id="274" r:id="rId6"/>
    <p:sldId id="261" r:id="rId7"/>
    <p:sldId id="268" r:id="rId8"/>
    <p:sldId id="271" r:id="rId9"/>
    <p:sldId id="262" r:id="rId10"/>
    <p:sldId id="263" r:id="rId11"/>
    <p:sldId id="269" r:id="rId12"/>
    <p:sldId id="270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t>22.10.2025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t>22.10.2025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t>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esponsibilityreports.com/Company/starbucks-cor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ETIKA I MORALNE ODGOVORNOSTI U POSLOVNOM OKRUŽENJU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Upravljačka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etika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Etika se bavi internim vrijednostima koje su dio organizacijske kulture i oblikuje odluke u vezi s društvenom odgovornošću u odnosu na spoljašnju okolinu.</a:t>
            </a:r>
          </a:p>
          <a:p>
            <a:r>
              <a:rPr lang="sr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Social Responsibility – CSR </a:t>
            </a:r>
            <a:endParaRPr lang="sr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Country-by-Country Reporting – CbCR </a:t>
            </a:r>
            <a:endParaRPr lang="sr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r-Latn-B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https://www.responsibilityreports.com/Company/starbucks-corp</a:t>
            </a:r>
            <a:r>
              <a:rPr lang="sr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301006"/>
          </a:xfrm>
        </p:spPr>
        <p:txBody>
          <a:bodyPr>
            <a:normAutofit fontScale="90000"/>
          </a:bodyPr>
          <a:lstStyle/>
          <a:p>
            <a:pPr lvl="0"/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/>
              <a:t/>
            </a:r>
            <a:br>
              <a:rPr lang="sr-Latn-BA" b="1" dirty="0" smtClean="0"/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oslovna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konkurentska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prednost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sr-Latn-BA" dirty="0" smtClean="0"/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Istraživanja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pokazuju da etički poslovni modeli mogu postati konkurentska prednost. Kompanije koje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njeguju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etičke standarde privlače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lojalne klijente, motivisane zaposlene i investitore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koji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cijene vrijednost transparentnosti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održivosti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Viglioni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et al., 2021;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Akron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et al., 2023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Suprotno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tome, skandali povezani sa korupcijom ili neetičkim praksama mogu dugoročno ugroziti poslovanje.</a:t>
            </a:r>
          </a:p>
          <a:p>
            <a:pPr>
              <a:buNone/>
            </a:pPr>
            <a:endParaRPr lang="sr-Latn-BA" dirty="0"/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Zaključak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11144" cy="4873752"/>
          </a:xfrm>
        </p:spPr>
        <p:txBody>
          <a:bodyPr/>
          <a:lstStyle/>
          <a:p>
            <a:pPr algn="just"/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Menadžeri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 zaposleni moraju balansirati između profita i principa, donoseći odluke koje poštuju zakon, društvene norme i osnovne ljudske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Firmama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uspješno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integrišu etiku u svoje poslovanje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prijeti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manji rizik od pravnih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reputacionih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problema, a povećava se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povjerenje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klijenata, zaposlenih i šire zajednice, što dugoročno doprinosi održivom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uspjehu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sr-Latn-B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  <p:pic>
        <p:nvPicPr>
          <p:cNvPr id="6" name="Picture 5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I MORAL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Poslovna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predstavljaju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ključne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savremenog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biznisu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usmjeravaju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menadžera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zaposlenih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reflektuje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lične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vrijednosti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uvjerenja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pojedinaca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Boatright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2013; Ferrell,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Fraedrich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Ferrell, 2020).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I MORAL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globalizovanom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kulturnim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institucionalnim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kontekstima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poštovanje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etičkih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postaje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važnije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obaveza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reputacije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povjerenja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klijenata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održivosti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poslovanja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(Carroll &amp;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Buchholtz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2014).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Savremeni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svijet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suočava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izazovima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korupcije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neetičkog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zanemarivanja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socijalne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odgovornosti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takvom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etički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principijelan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pristup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poslovanju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strateški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imperativ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uspjeh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Viglioni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2021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Etika i moral su dvije usko povezane, ali ipak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distinktne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sfere ljudskog ponašanja i prosuđivanja. Moral predstavlja skup vrijednosti, normi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koje pojedinac ili društvo internalizuju i koje oblikuju njihovo shvatanje onoga što je ispravno 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pogrešno.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s druge strane, je sistematska refleksija o tim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vrijednostima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pravilima; ona nastoji analizirati, opravdati i primijeniti moralne principe u konkretnim situacijama. Drugim riječima, dok moral pruža unutrašnju orijentaciju i osjećaj obaveze, etika je racionalni okvir koji pomaže razumjeti, kritički sagledati i primijeniti moralne norme. </a:t>
            </a:r>
          </a:p>
          <a:p>
            <a:pPr algn="just"/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I MORAL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/>
          <a:lstStyle/>
          <a:p>
            <a:pPr algn="just"/>
            <a:endParaRPr lang="sr-Latn-BA" dirty="0" smtClean="0"/>
          </a:p>
          <a:p>
            <a:pPr algn="just"/>
            <a:endParaRPr lang="sr-Latn-BA" dirty="0" smtClean="0"/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Odnos između etike i morala 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komplementaran: moral nudi praktični vodič svakodnevnog ponašanja, a etika omogućava promišljeno i dosljedno oblikovanje tih moralnih principa u složenim životnim i profesionalnim kontekstima.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I MORAL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Ključni principi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poslovne etike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55160" cy="4873752"/>
          </a:xfrm>
        </p:spPr>
        <p:txBody>
          <a:bodyPr/>
          <a:lstStyle/>
          <a:p>
            <a:pPr lvl="0"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Poštenje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Transparentno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iskreno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komuniciranje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relevantnim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akterima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Pravednost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onemogućavanje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nepoštenih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Preuzimanje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Održiva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poslovna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Poštovanje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životne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čk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dileme 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savremenom poslovanju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nailaze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zahtijevaju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etičkih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ogleda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u: </a:t>
            </a: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Korupcija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državama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okvirom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li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odbiti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ključna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Viglioni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2021). 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oglašavanje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nalaže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istinito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predstavljanje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komercijalni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ponekad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preuveličavanja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manipulacije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(Ferrell,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Fraedrich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Ferrell, 2020). </a:t>
            </a: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Odnos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zaposlenima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Pravilna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naknada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zaposlenih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etički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Boatright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2013). </a:t>
            </a: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Društvena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odgovornost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očekuje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doprinos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društvu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inicijative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zaštitu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inkluzivnost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(Carroll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Buchholtz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2014).</a:t>
            </a: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xmlns="" val="39027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pPr algn="ctr">
              <a:buNone/>
            </a:pPr>
            <a:r>
              <a:rPr lang="sr-Latn-BA" dirty="0" smtClean="0"/>
              <a:t> </a:t>
            </a:r>
            <a:r>
              <a:rPr lang="sr-Latn-BA" dirty="0" smtClean="0"/>
              <a:t> 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dileme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otvaraju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profit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postignut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etički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prioritetne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odlučivanju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sr-Latn-BA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čk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dileme 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savremenom poslovanju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Upravljačka </a:t>
            </a:r>
            <a:b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/>
          <a:lstStyle/>
          <a:p>
            <a:pPr algn="just"/>
            <a:endParaRPr lang="sr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Primjena </a:t>
            </a:r>
            <a:r>
              <a:rPr lang="sr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etičkog ponašanja štiti kompaniju, ali i zaposlene.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Povećana primjena etike u rukovođenju motivisana je zahtjevima i očekivanjima društva da biznis postupa savjesno i spriječi moguće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štete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>
                <a:latin typeface="Times New Roman" pitchFamily="18" charset="0"/>
                <a:cs typeface="Times New Roman" pitchFamily="18" charset="0"/>
              </a:rPr>
              <a:t>Rukovodstvo treba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donositi </a:t>
            </a:r>
            <a:r>
              <a:rPr lang="sr-Latn-BA" dirty="0">
                <a:latin typeface="Times New Roman" pitchFamily="18" charset="0"/>
                <a:cs typeface="Times New Roman" pitchFamily="18" charset="0"/>
              </a:rPr>
              <a:t>odluke u skladu s ličnim moralom.</a:t>
            </a:r>
          </a:p>
          <a:p>
            <a:pPr marL="0" indent="0" algn="just">
              <a:buNone/>
            </a:pPr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60648"/>
            <a:ext cx="41890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180</TotalTime>
  <Words>708</Words>
  <Application>Microsoft Office PowerPoint</Application>
  <PresentationFormat>On-screen Show (4:3)</PresentationFormat>
  <Paragraphs>69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Slide 1</vt:lpstr>
      <vt:lpstr>ETIKA I MORAL</vt:lpstr>
      <vt:lpstr>ETIKA I MORAL</vt:lpstr>
      <vt:lpstr>ETIKA I MORAL</vt:lpstr>
      <vt:lpstr>ETIKA I MORAL</vt:lpstr>
      <vt:lpstr>Ključni principi  poslovne etike</vt:lpstr>
      <vt:lpstr>Etičke dileme u savremenom poslovanju</vt:lpstr>
      <vt:lpstr>Etičke dileme u savremenom poslovanju</vt:lpstr>
      <vt:lpstr>Upravljačka  etika</vt:lpstr>
      <vt:lpstr>Upravljačka  etika</vt:lpstr>
      <vt:lpstr>      Poslovna etika i  konkurentska  prednost</vt:lpstr>
      <vt:lpstr>Zaključak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18</cp:revision>
  <dcterms:created xsi:type="dcterms:W3CDTF">2024-11-27T09:19:32Z</dcterms:created>
  <dcterms:modified xsi:type="dcterms:W3CDTF">2025-10-22T08:39:21Z</dcterms:modified>
</cp:coreProperties>
</file>