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9" r:id="rId2"/>
    <p:sldId id="272" r:id="rId3"/>
    <p:sldId id="275" r:id="rId4"/>
    <p:sldId id="276" r:id="rId5"/>
    <p:sldId id="271" r:id="rId6"/>
    <p:sldId id="273" r:id="rId7"/>
    <p:sldId id="27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C474F1-28A1-4811-B4DF-841C7B600D09}" type="datetimeFigureOut">
              <a:rPr lang="sr-Latn-BA" smtClean="0"/>
              <a:pPr/>
              <a:t>21.5.2026</a:t>
            </a:fld>
            <a:endParaRPr lang="sr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C4F3D-78BA-44DD-90BF-388749398653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pPr/>
              <a:t>5</a:t>
            </a:fld>
            <a:endParaRPr lang="sr-Latn-B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BD9DD4D-2C5A-48FA-B365-ED2A68BC7BC8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MSR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570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NAČELO STALNOSTI POSLOVANJA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. dr Svetlana </a:t>
            </a: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Sabljić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Osnovne napomene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Prilikom revizije finansijskih izvještaja, revizor treba da ocijeni rizik da li je pretpostavka o stalnosti pravnog lica i nadalje odgovarajuća ili održiva. 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Indikacije koje pretpostavku stalnosti pravnog lica dovode u pitanje mogu biti:</a:t>
            </a:r>
          </a:p>
          <a:p>
            <a:pPr marL="514350" indent="-514350">
              <a:buFont typeface="+mj-lt"/>
              <a:buAutoNum type="arabicParenR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finansijske,</a:t>
            </a:r>
          </a:p>
          <a:p>
            <a:pPr marL="514350" indent="-514350">
              <a:buFont typeface="+mj-lt"/>
              <a:buAutoNum type="arabicParenR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indikacije iz poslovanja i </a:t>
            </a:r>
          </a:p>
          <a:p>
            <a:pPr marL="514350" indent="-514350">
              <a:buFont typeface="+mj-lt"/>
              <a:buAutoNum type="arabicParenR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ostale indikacije.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Finansijski uslovi ili indikacije</a:t>
            </a:r>
            <a:endParaRPr lang="sr-Latn-B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tanje neto obaveza ili neto tekućih obaveza;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epovoljni ključni finansijski pokazatelji;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kašnjenje ili prestanak isplata dividendi;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emogućnost plaćanja kreditora u roku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dospjeća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teškoće u ispunjavanju uslova iz ugovora o kreditima;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promjena uslova dobavljača i plaćanje pri isporuci umjesto u ugovorenom roku.</a:t>
            </a:r>
          </a:p>
          <a:p>
            <a:endParaRPr lang="sr-Latn-BA" dirty="0" smtClean="0"/>
          </a:p>
          <a:p>
            <a:endParaRPr lang="sr-Latn-BA" dirty="0" smtClean="0"/>
          </a:p>
          <a:p>
            <a:endParaRPr lang="sr-Latn-BA" dirty="0" smtClean="0"/>
          </a:p>
          <a:p>
            <a:endParaRPr lang="sr-Latn-BA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Indikacije iz poslovanja</a:t>
            </a:r>
            <a:endParaRPr lang="sr-Latn-B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amjera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rukovodstva da izvrši likvidaciju pravnog lica ili da obustavi poslovanje;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ubitak ključnog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ukovodstva bez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obezbijeđene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zamjene; 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ubitak glavnog tržišta, franšiza, licenci ili glavnog dobavljača;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eškoće sa radnom snagom;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edostatak važnih sirovina;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ojavljivanje izuzetno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uspješnog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konkurenta.</a:t>
            </a:r>
          </a:p>
          <a:p>
            <a:endParaRPr lang="sr-Latn-BA" dirty="0" smtClean="0"/>
          </a:p>
          <a:p>
            <a:endParaRPr lang="sr-Latn-BA" dirty="0" smtClean="0"/>
          </a:p>
          <a:p>
            <a:endParaRPr lang="sr-Latn-B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MSR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580 – PISANE IZJAVE 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5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Oblici pisanih izjava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Izjava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rukovodstva u pisanoj formi može biti u obliku:</a:t>
            </a:r>
          </a:p>
          <a:p>
            <a:pPr>
              <a:buFont typeface="Wingdings" pitchFamily="2" charset="2"/>
              <a:buChar char="§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isma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rukovodstva sa izjavom,</a:t>
            </a:r>
          </a:p>
          <a:p>
            <a:pPr>
              <a:buFont typeface="Wingdings" pitchFamily="2" charset="2"/>
              <a:buChar char="§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isma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revizora u kome je navedeno revizorovo poimanje izjava rukovodstva, koje je u potpunosti prihvaćeno, potpisom potvrđeno i uredno vraćeno revizoru,</a:t>
            </a:r>
          </a:p>
          <a:p>
            <a:pPr>
              <a:buFont typeface="Wingdings" pitchFamily="2" charset="2"/>
              <a:buChar char="§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dgovarajućih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zapisnika sa sastanaka upravnog odbora ili sličnih tijela,</a:t>
            </a:r>
          </a:p>
          <a:p>
            <a:pPr>
              <a:buFont typeface="Wingdings" pitchFamily="2" charset="2"/>
              <a:buChar char="§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otpisanih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primjeraka finansijskih izvještaja.</a:t>
            </a:r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Revizor treba od rukovodstva da traži pisane izjave da je ono ispunilo svoje obaveze u vezi sa pripremom finansijskih izvještaja, u skladu sa primjenljivim okvirom finansijskog izvještavanja, uključujući njihovu fer prezentaciju.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Ako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revizor zahtijeva pismo sa izjavom rukovodstva kao zadovoljavajući revizorski dokaz, pismo ili izjava treba da bude:</a:t>
            </a:r>
          </a:p>
          <a:p>
            <a:pPr marL="514350" indent="-514350">
              <a:buFont typeface="+mj-lt"/>
              <a:buAutoNum type="alphaLcParenR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naslovljena na revizora,</a:t>
            </a:r>
          </a:p>
          <a:p>
            <a:pPr marL="514350" indent="-514350">
              <a:buFont typeface="+mj-lt"/>
              <a:buAutoNum type="alphaLcParenR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da sadrži pojedinačno nabrojane informacije i </a:t>
            </a:r>
          </a:p>
          <a:p>
            <a:pPr marL="514350" indent="-514350">
              <a:buFont typeface="+mj-lt"/>
              <a:buAutoNum type="alphaLcParenR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da nosi odgovarajući datum i potpis.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8108</TotalTime>
  <Words>293</Words>
  <Application>Microsoft Office PowerPoint</Application>
  <PresentationFormat>On-screen Show (4:3)</PresentationFormat>
  <Paragraphs>48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Slide 1</vt:lpstr>
      <vt:lpstr>Osnovne napomene</vt:lpstr>
      <vt:lpstr>Finansijski uslovi ili indikacije</vt:lpstr>
      <vt:lpstr>Indikacije iz poslovanja</vt:lpstr>
      <vt:lpstr>Slide 5</vt:lpstr>
      <vt:lpstr>Oblici pisanih izjava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MEĐUNARODNI STANDARD REVIZIJE 300</dc:title>
  <dc:creator>Branka</dc:creator>
  <cp:lastModifiedBy>Svetlana</cp:lastModifiedBy>
  <cp:revision>84</cp:revision>
  <dcterms:created xsi:type="dcterms:W3CDTF">2012-04-04T13:35:27Z</dcterms:created>
  <dcterms:modified xsi:type="dcterms:W3CDTF">2026-05-21T08:24:48Z</dcterms:modified>
</cp:coreProperties>
</file>