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89" d="100"/>
          <a:sy n="89" d="100"/>
        </p:scale>
        <p:origin x="432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2490699-A75B-4059-81EB-4398475A2B48}" type="doc">
      <dgm:prSet loTypeId="urn:microsoft.com/office/officeart/2005/8/layout/hierarchy3" loCatId="list" qsTypeId="urn:microsoft.com/office/officeart/2005/8/quickstyle/simple1" qsCatId="simple" csTypeId="urn:microsoft.com/office/officeart/2005/8/colors/accent0_1" csCatId="mainScheme" phldr="1"/>
      <dgm:spPr/>
      <dgm:t>
        <a:bodyPr/>
        <a:lstStyle/>
        <a:p>
          <a:endParaRPr lang="en-US"/>
        </a:p>
      </dgm:t>
    </dgm:pt>
    <dgm:pt modelId="{FB8B0C39-CD57-4303-AE3D-F32EF57E2D13}">
      <dgm:prSet phldrT="[Text]"/>
      <dgm:spPr/>
      <dgm:t>
        <a:bodyPr/>
        <a:lstStyle/>
        <a:p>
          <a:r>
            <a:rPr lang="sr-Cyrl-BA" b="1" dirty="0" smtClean="0">
              <a:solidFill>
                <a:srgbClr val="7030A0"/>
              </a:solidFill>
            </a:rPr>
            <a:t>1. МОДУЛ КАКО ПОСТАЈЕМО ПОТЕНЦИЈАЛНА МЕТА ХАКЕРСКИХ НАПАДА</a:t>
          </a:r>
          <a:endParaRPr lang="en-US" b="1" dirty="0">
            <a:solidFill>
              <a:srgbClr val="7030A0"/>
            </a:solidFill>
          </a:endParaRPr>
        </a:p>
      </dgm:t>
    </dgm:pt>
    <dgm:pt modelId="{38BE01FB-E255-4653-8AB9-3AB4B3978553}" type="parTrans" cxnId="{0413C87A-BD1C-4E62-986F-8C5E68960CB2}">
      <dgm:prSet/>
      <dgm:spPr/>
      <dgm:t>
        <a:bodyPr/>
        <a:lstStyle/>
        <a:p>
          <a:endParaRPr lang="en-US"/>
        </a:p>
      </dgm:t>
    </dgm:pt>
    <dgm:pt modelId="{DE613276-67A2-4B75-A9CB-61081E91F340}" type="sibTrans" cxnId="{0413C87A-BD1C-4E62-986F-8C5E68960CB2}">
      <dgm:prSet/>
      <dgm:spPr/>
      <dgm:t>
        <a:bodyPr/>
        <a:lstStyle/>
        <a:p>
          <a:endParaRPr lang="en-US"/>
        </a:p>
      </dgm:t>
    </dgm:pt>
    <dgm:pt modelId="{9BF4B313-C5CF-4B14-9A14-2BFA061C7DCF}">
      <dgm:prSet phldrT="[Text]"/>
      <dgm:spPr/>
      <dgm:t>
        <a:bodyPr/>
        <a:lstStyle/>
        <a:p>
          <a:r>
            <a:rPr lang="sr-Cyrl-BA" b="1" u="none" dirty="0" smtClean="0">
              <a:solidFill>
                <a:srgbClr val="FF0000"/>
              </a:solidFill>
            </a:rPr>
            <a:t>ЈЕДАН МОДУЛ ТРАЈЕ 5-6 МИНУТА</a:t>
          </a:r>
        </a:p>
        <a:p>
          <a:r>
            <a:rPr lang="sr-Cyrl-BA" b="1" u="none" dirty="0" smtClean="0">
              <a:solidFill>
                <a:srgbClr val="FF0000"/>
              </a:solidFill>
            </a:rPr>
            <a:t>НАКОН СВАКОГ МОДУЛА СЛИЈЕДИ МИНИ УПИТНИК</a:t>
          </a:r>
          <a:endParaRPr lang="en-US" b="1" u="none" dirty="0">
            <a:solidFill>
              <a:srgbClr val="FF0000"/>
            </a:solidFill>
          </a:endParaRPr>
        </a:p>
      </dgm:t>
    </dgm:pt>
    <dgm:pt modelId="{23C9FACC-FC1A-45D9-824B-CB0605AB706A}" type="parTrans" cxnId="{967722A1-F7D7-4A4E-976A-202403031DAD}">
      <dgm:prSet/>
      <dgm:spPr/>
      <dgm:t>
        <a:bodyPr/>
        <a:lstStyle/>
        <a:p>
          <a:endParaRPr lang="en-US"/>
        </a:p>
      </dgm:t>
    </dgm:pt>
    <dgm:pt modelId="{1C84592B-CB03-4591-B1DB-872911A1BD8D}" type="sibTrans" cxnId="{967722A1-F7D7-4A4E-976A-202403031DAD}">
      <dgm:prSet/>
      <dgm:spPr/>
      <dgm:t>
        <a:bodyPr/>
        <a:lstStyle/>
        <a:p>
          <a:endParaRPr lang="en-US"/>
        </a:p>
      </dgm:t>
    </dgm:pt>
    <dgm:pt modelId="{A649E2CD-99C4-4921-8AB2-EC564F7D5EE5}">
      <dgm:prSet phldrT="[Text]"/>
      <dgm:spPr/>
      <dgm:t>
        <a:bodyPr/>
        <a:lstStyle/>
        <a:p>
          <a:r>
            <a:rPr lang="sr-Cyrl-BA" b="1" dirty="0" smtClean="0">
              <a:solidFill>
                <a:srgbClr val="FF0000"/>
              </a:solidFill>
            </a:rPr>
            <a:t>6. МОДУЛ О БЕЗБЈЕДНОМ КОРИШЋЕЊУ ИНТЕРНЕТА</a:t>
          </a:r>
          <a:endParaRPr lang="en-US" b="1" dirty="0">
            <a:solidFill>
              <a:srgbClr val="FF0000"/>
            </a:solidFill>
          </a:endParaRPr>
        </a:p>
      </dgm:t>
    </dgm:pt>
    <dgm:pt modelId="{2F825324-3022-40A7-B8E4-339068CEAC28}" type="parTrans" cxnId="{EA8F5948-C379-4671-9738-602D0B744F5D}">
      <dgm:prSet/>
      <dgm:spPr/>
      <dgm:t>
        <a:bodyPr/>
        <a:lstStyle/>
        <a:p>
          <a:endParaRPr lang="en-US"/>
        </a:p>
      </dgm:t>
    </dgm:pt>
    <dgm:pt modelId="{7B36EFFD-C2D3-48D7-8180-5456941616BE}" type="sibTrans" cxnId="{EA8F5948-C379-4671-9738-602D0B744F5D}">
      <dgm:prSet/>
      <dgm:spPr/>
      <dgm:t>
        <a:bodyPr/>
        <a:lstStyle/>
        <a:p>
          <a:endParaRPr lang="en-US"/>
        </a:p>
      </dgm:t>
    </dgm:pt>
    <dgm:pt modelId="{11AAD4EB-3CF0-4254-8919-992A24B2D080}">
      <dgm:prSet phldrT="[Text]"/>
      <dgm:spPr/>
      <dgm:t>
        <a:bodyPr/>
        <a:lstStyle/>
        <a:p>
          <a:endParaRPr lang="sr-Cyrl-BA" dirty="0" smtClean="0"/>
        </a:p>
        <a:p>
          <a:r>
            <a:rPr lang="sr-Cyrl-BA" b="1" dirty="0" smtClean="0">
              <a:solidFill>
                <a:schemeClr val="tx2">
                  <a:lumMod val="90000"/>
                  <a:lumOff val="10000"/>
                </a:schemeClr>
              </a:solidFill>
            </a:rPr>
            <a:t>7. МОДУЛ О ВРСТАМА ШТЕТНИХ ПРОГРАМА</a:t>
          </a:r>
          <a:endParaRPr lang="en-US" b="1" dirty="0">
            <a:solidFill>
              <a:schemeClr val="tx2">
                <a:lumMod val="90000"/>
                <a:lumOff val="10000"/>
              </a:schemeClr>
            </a:solidFill>
          </a:endParaRPr>
        </a:p>
      </dgm:t>
    </dgm:pt>
    <dgm:pt modelId="{A5A08FBC-DB79-4BB7-9CED-D6A05608C69C}" type="parTrans" cxnId="{B94ACF97-2002-48EE-A702-A455422F1F9C}">
      <dgm:prSet/>
      <dgm:spPr/>
      <dgm:t>
        <a:bodyPr/>
        <a:lstStyle/>
        <a:p>
          <a:endParaRPr lang="en-US"/>
        </a:p>
      </dgm:t>
    </dgm:pt>
    <dgm:pt modelId="{9C672CDE-D9EA-4000-A8EA-29A3B9FAC38C}" type="sibTrans" cxnId="{B94ACF97-2002-48EE-A702-A455422F1F9C}">
      <dgm:prSet/>
      <dgm:spPr/>
      <dgm:t>
        <a:bodyPr/>
        <a:lstStyle/>
        <a:p>
          <a:endParaRPr lang="en-US"/>
        </a:p>
      </dgm:t>
    </dgm:pt>
    <dgm:pt modelId="{DA36D8C6-780F-4285-AFA7-AF98903974F3}">
      <dgm:prSet/>
      <dgm:spPr/>
      <dgm:t>
        <a:bodyPr/>
        <a:lstStyle/>
        <a:p>
          <a:r>
            <a:rPr lang="sr-Cyrl-BA" b="1" dirty="0" smtClean="0">
              <a:solidFill>
                <a:schemeClr val="accent3">
                  <a:lumMod val="75000"/>
                </a:schemeClr>
              </a:solidFill>
            </a:rPr>
            <a:t>8. МОДУЛ О ЛАЖНИМ ВИЈЕСТИМА</a:t>
          </a:r>
          <a:endParaRPr lang="en-US" b="1" dirty="0">
            <a:solidFill>
              <a:schemeClr val="accent3">
                <a:lumMod val="75000"/>
              </a:schemeClr>
            </a:solidFill>
          </a:endParaRPr>
        </a:p>
      </dgm:t>
    </dgm:pt>
    <dgm:pt modelId="{BF111192-A65D-4862-818A-81B9FA39922E}" type="parTrans" cxnId="{CB7E6255-F15D-4FDF-9475-BE9E847B3C6E}">
      <dgm:prSet/>
      <dgm:spPr/>
      <dgm:t>
        <a:bodyPr/>
        <a:lstStyle/>
        <a:p>
          <a:endParaRPr lang="en-US"/>
        </a:p>
      </dgm:t>
    </dgm:pt>
    <dgm:pt modelId="{D0C1F58A-9AD0-4703-BB63-4023E143F0C1}" type="sibTrans" cxnId="{CB7E6255-F15D-4FDF-9475-BE9E847B3C6E}">
      <dgm:prSet/>
      <dgm:spPr/>
      <dgm:t>
        <a:bodyPr/>
        <a:lstStyle/>
        <a:p>
          <a:endParaRPr lang="en-US"/>
        </a:p>
      </dgm:t>
    </dgm:pt>
    <dgm:pt modelId="{B2FBD95F-9F0F-4E8E-A3F9-298436ABC138}">
      <dgm:prSet/>
      <dgm:spPr/>
      <dgm:t>
        <a:bodyPr/>
        <a:lstStyle/>
        <a:p>
          <a:r>
            <a:rPr lang="sr-Cyrl-BA" b="1" dirty="0" smtClean="0">
              <a:solidFill>
                <a:schemeClr val="accent5">
                  <a:lumMod val="50000"/>
                </a:schemeClr>
              </a:solidFill>
            </a:rPr>
            <a:t>9. МОДУЛ О ОСНОВНИМ ПРАВИЛИМА ЗАШТИТЕ ПОДАТАКА </a:t>
          </a:r>
          <a:endParaRPr lang="en-US" b="1" dirty="0">
            <a:solidFill>
              <a:schemeClr val="accent5">
                <a:lumMod val="50000"/>
              </a:schemeClr>
            </a:solidFill>
          </a:endParaRPr>
        </a:p>
      </dgm:t>
    </dgm:pt>
    <dgm:pt modelId="{928CF66E-8C63-404E-A66D-19B0720A97DD}" type="parTrans" cxnId="{C89810BC-0E2B-49E6-A652-42A21594E41C}">
      <dgm:prSet/>
      <dgm:spPr/>
      <dgm:t>
        <a:bodyPr/>
        <a:lstStyle/>
        <a:p>
          <a:endParaRPr lang="en-US"/>
        </a:p>
      </dgm:t>
    </dgm:pt>
    <dgm:pt modelId="{C3E0D2AE-0D72-4CE1-81E1-85774EA5898A}" type="sibTrans" cxnId="{C89810BC-0E2B-49E6-A652-42A21594E41C}">
      <dgm:prSet/>
      <dgm:spPr/>
      <dgm:t>
        <a:bodyPr/>
        <a:lstStyle/>
        <a:p>
          <a:endParaRPr lang="en-US"/>
        </a:p>
      </dgm:t>
    </dgm:pt>
    <dgm:pt modelId="{1A2CE241-3478-401B-918C-D27347BD9444}">
      <dgm:prSet/>
      <dgm:spPr/>
      <dgm:t>
        <a:bodyPr/>
        <a:lstStyle/>
        <a:p>
          <a:r>
            <a:rPr lang="sr-Cyrl-BA" b="1" dirty="0" smtClean="0">
              <a:solidFill>
                <a:srgbClr val="FF0000"/>
              </a:solidFill>
            </a:rPr>
            <a:t>3. МОДУЛ О БЕЗБЈЕДНОМ КОРИШЋЕЊУ РАЧУНАРА И КОРИСНИЧКИХ НАЛОГА</a:t>
          </a:r>
          <a:endParaRPr lang="en-US" b="1" dirty="0">
            <a:solidFill>
              <a:srgbClr val="FF0000"/>
            </a:solidFill>
          </a:endParaRPr>
        </a:p>
      </dgm:t>
    </dgm:pt>
    <dgm:pt modelId="{25D73A93-C2FD-424C-8865-65104F409384}" type="parTrans" cxnId="{38CA48A6-9716-4BF8-8E62-5E0C9675EA47}">
      <dgm:prSet/>
      <dgm:spPr/>
      <dgm:t>
        <a:bodyPr/>
        <a:lstStyle/>
        <a:p>
          <a:endParaRPr lang="en-US"/>
        </a:p>
      </dgm:t>
    </dgm:pt>
    <dgm:pt modelId="{0AA96D07-7754-4B11-A1C2-624737340FBF}" type="sibTrans" cxnId="{38CA48A6-9716-4BF8-8E62-5E0C9675EA47}">
      <dgm:prSet/>
      <dgm:spPr/>
      <dgm:t>
        <a:bodyPr/>
        <a:lstStyle/>
        <a:p>
          <a:endParaRPr lang="en-US"/>
        </a:p>
      </dgm:t>
    </dgm:pt>
    <dgm:pt modelId="{C41CC2BB-7F16-4C82-8D78-A656AA8F8FD4}">
      <dgm:prSet/>
      <dgm:spPr/>
      <dgm:t>
        <a:bodyPr/>
        <a:lstStyle/>
        <a:p>
          <a:r>
            <a:rPr lang="ru-RU" b="1" i="0" dirty="0" smtClean="0">
              <a:solidFill>
                <a:schemeClr val="accent3">
                  <a:lumMod val="50000"/>
                </a:schemeClr>
              </a:solidFill>
            </a:rPr>
            <a:t>2. МОДУЛ О БЕЗБЈЕДНОМ КОРИШЋЕЊУ МОБИЛНИХ ТЕЛЕФОНА</a:t>
          </a:r>
          <a:endParaRPr lang="en-US" b="1" dirty="0">
            <a:solidFill>
              <a:schemeClr val="accent3">
                <a:lumMod val="50000"/>
              </a:schemeClr>
            </a:solidFill>
          </a:endParaRPr>
        </a:p>
      </dgm:t>
    </dgm:pt>
    <dgm:pt modelId="{01F903E5-9499-4ABB-AF77-FD5C74B8D6FB}" type="parTrans" cxnId="{A9FE1431-1208-4CF3-9038-368C54FD3F35}">
      <dgm:prSet/>
      <dgm:spPr/>
      <dgm:t>
        <a:bodyPr/>
        <a:lstStyle/>
        <a:p>
          <a:endParaRPr lang="en-US"/>
        </a:p>
      </dgm:t>
    </dgm:pt>
    <dgm:pt modelId="{AC7161BF-63ED-4A23-96AF-27B608E71CE5}" type="sibTrans" cxnId="{A9FE1431-1208-4CF3-9038-368C54FD3F35}">
      <dgm:prSet/>
      <dgm:spPr/>
      <dgm:t>
        <a:bodyPr/>
        <a:lstStyle/>
        <a:p>
          <a:endParaRPr lang="en-US"/>
        </a:p>
      </dgm:t>
    </dgm:pt>
    <dgm:pt modelId="{70699804-4FF6-48D9-BED4-A87A78785EED}">
      <dgm:prSet/>
      <dgm:spPr/>
      <dgm:t>
        <a:bodyPr/>
        <a:lstStyle/>
        <a:p>
          <a:r>
            <a:rPr lang="sr-Cyrl-BA" b="1" dirty="0" smtClean="0">
              <a:solidFill>
                <a:srgbClr val="00B0F0"/>
              </a:solidFill>
            </a:rPr>
            <a:t>4. МОДУЛ О СИГУРНОЈ УПОТРЕБИ МЕЈЛА, ОПАСНИМ ХИПЕРЛИКОВИМА, СПЕМУ, ИНСТАЛИРАЊУ МАЛВЕРА</a:t>
          </a:r>
          <a:endParaRPr lang="en-US" b="1" dirty="0">
            <a:solidFill>
              <a:srgbClr val="00B0F0"/>
            </a:solidFill>
          </a:endParaRPr>
        </a:p>
      </dgm:t>
    </dgm:pt>
    <dgm:pt modelId="{431171D0-EC56-438C-ACCB-08260C087B0E}" type="parTrans" cxnId="{13242440-925C-4DE9-9FEB-F418800B4C13}">
      <dgm:prSet/>
      <dgm:spPr/>
      <dgm:t>
        <a:bodyPr/>
        <a:lstStyle/>
        <a:p>
          <a:endParaRPr lang="en-US"/>
        </a:p>
      </dgm:t>
    </dgm:pt>
    <dgm:pt modelId="{31808878-7424-414F-852A-C29870D836BF}" type="sibTrans" cxnId="{13242440-925C-4DE9-9FEB-F418800B4C13}">
      <dgm:prSet/>
      <dgm:spPr/>
      <dgm:t>
        <a:bodyPr/>
        <a:lstStyle/>
        <a:p>
          <a:endParaRPr lang="en-US"/>
        </a:p>
      </dgm:t>
    </dgm:pt>
    <dgm:pt modelId="{685FD7D7-680B-4A2A-AECB-0CF586103508}">
      <dgm:prSet/>
      <dgm:spPr/>
      <dgm:t>
        <a:bodyPr/>
        <a:lstStyle/>
        <a:p>
          <a:r>
            <a:rPr lang="ru-RU" b="1" i="0" dirty="0" smtClean="0">
              <a:solidFill>
                <a:schemeClr val="accent5">
                  <a:lumMod val="50000"/>
                </a:schemeClr>
              </a:solidFill>
            </a:rPr>
            <a:t>5. МОДУЛ О БЕЗБЈЕДНОСТИ НА ДРУШТВЕНИМ МРЕЖАМА</a:t>
          </a:r>
          <a:r>
            <a:rPr lang="ru-RU" b="1" dirty="0" smtClean="0">
              <a:solidFill>
                <a:schemeClr val="accent5">
                  <a:lumMod val="50000"/>
                </a:schemeClr>
              </a:solidFill>
            </a:rPr>
            <a:t/>
          </a:r>
          <a:br>
            <a:rPr lang="ru-RU" b="1" dirty="0" smtClean="0">
              <a:solidFill>
                <a:schemeClr val="accent5">
                  <a:lumMod val="50000"/>
                </a:schemeClr>
              </a:solidFill>
            </a:rPr>
          </a:br>
          <a:endParaRPr lang="ru-RU" b="1" dirty="0">
            <a:solidFill>
              <a:schemeClr val="accent5">
                <a:lumMod val="50000"/>
              </a:schemeClr>
            </a:solidFill>
          </a:endParaRPr>
        </a:p>
      </dgm:t>
    </dgm:pt>
    <dgm:pt modelId="{9868A6E2-FF3E-4AC5-AD7D-21E7E007940D}" type="parTrans" cxnId="{648FFB4E-4FD6-4D09-83BD-01667AFC160A}">
      <dgm:prSet/>
      <dgm:spPr/>
      <dgm:t>
        <a:bodyPr/>
        <a:lstStyle/>
        <a:p>
          <a:endParaRPr lang="en-US"/>
        </a:p>
      </dgm:t>
    </dgm:pt>
    <dgm:pt modelId="{F717B975-5686-4F39-AFD7-4AF02B8E8BF5}" type="sibTrans" cxnId="{648FFB4E-4FD6-4D09-83BD-01667AFC160A}">
      <dgm:prSet/>
      <dgm:spPr/>
      <dgm:t>
        <a:bodyPr/>
        <a:lstStyle/>
        <a:p>
          <a:endParaRPr lang="en-US"/>
        </a:p>
      </dgm:t>
    </dgm:pt>
    <dgm:pt modelId="{D866339E-F1D8-4BEC-B35A-2A0B771BFDB6}" type="pres">
      <dgm:prSet presAssocID="{12490699-A75B-4059-81EB-4398475A2B48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sr-Latn-BA"/>
        </a:p>
      </dgm:t>
    </dgm:pt>
    <dgm:pt modelId="{35D67490-CDCB-4DFD-8294-46E3339793F8}" type="pres">
      <dgm:prSet presAssocID="{FB8B0C39-CD57-4303-AE3D-F32EF57E2D13}" presName="root" presStyleCnt="0"/>
      <dgm:spPr/>
    </dgm:pt>
    <dgm:pt modelId="{FE6F7CD0-19C8-41DE-B876-A41D35A0AA9C}" type="pres">
      <dgm:prSet presAssocID="{FB8B0C39-CD57-4303-AE3D-F32EF57E2D13}" presName="rootComposite" presStyleCnt="0"/>
      <dgm:spPr/>
    </dgm:pt>
    <dgm:pt modelId="{B3867DE0-B37B-4386-BD03-24F774EDD64D}" type="pres">
      <dgm:prSet presAssocID="{FB8B0C39-CD57-4303-AE3D-F32EF57E2D13}" presName="rootText" presStyleLbl="node1" presStyleIdx="0" presStyleCnt="2" custScaleX="331903"/>
      <dgm:spPr/>
      <dgm:t>
        <a:bodyPr/>
        <a:lstStyle/>
        <a:p>
          <a:endParaRPr lang="en-US"/>
        </a:p>
      </dgm:t>
    </dgm:pt>
    <dgm:pt modelId="{8DF72DAA-3FAB-4144-AEB5-A20E2FFCB1A7}" type="pres">
      <dgm:prSet presAssocID="{FB8B0C39-CD57-4303-AE3D-F32EF57E2D13}" presName="rootConnector" presStyleLbl="node1" presStyleIdx="0" presStyleCnt="2"/>
      <dgm:spPr/>
      <dgm:t>
        <a:bodyPr/>
        <a:lstStyle/>
        <a:p>
          <a:endParaRPr lang="sr-Latn-BA"/>
        </a:p>
      </dgm:t>
    </dgm:pt>
    <dgm:pt modelId="{9E58CD3E-2D13-412F-9665-BFC4309E58D6}" type="pres">
      <dgm:prSet presAssocID="{FB8B0C39-CD57-4303-AE3D-F32EF57E2D13}" presName="childShape" presStyleCnt="0"/>
      <dgm:spPr/>
    </dgm:pt>
    <dgm:pt modelId="{7828B408-8985-4B09-A98E-7846A0187083}" type="pres">
      <dgm:prSet presAssocID="{01F903E5-9499-4ABB-AF77-FD5C74B8D6FB}" presName="Name13" presStyleLbl="parChTrans1D2" presStyleIdx="0" presStyleCnt="8"/>
      <dgm:spPr/>
      <dgm:t>
        <a:bodyPr/>
        <a:lstStyle/>
        <a:p>
          <a:endParaRPr lang="sr-Latn-BA"/>
        </a:p>
      </dgm:t>
    </dgm:pt>
    <dgm:pt modelId="{0B3655B5-6335-4713-8FDC-9007CF94016A}" type="pres">
      <dgm:prSet presAssocID="{C41CC2BB-7F16-4C82-8D78-A656AA8F8FD4}" presName="childText" presStyleLbl="bgAcc1" presStyleIdx="0" presStyleCnt="8" custScaleX="38781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214B08C-9F6A-4C5C-934C-3F9DB45A7FBB}" type="pres">
      <dgm:prSet presAssocID="{25D73A93-C2FD-424C-8865-65104F409384}" presName="Name13" presStyleLbl="parChTrans1D2" presStyleIdx="1" presStyleCnt="8"/>
      <dgm:spPr/>
      <dgm:t>
        <a:bodyPr/>
        <a:lstStyle/>
        <a:p>
          <a:endParaRPr lang="sr-Latn-BA"/>
        </a:p>
      </dgm:t>
    </dgm:pt>
    <dgm:pt modelId="{AC2FD4B2-496E-43F3-B9DF-6EC0969BFFF5}" type="pres">
      <dgm:prSet presAssocID="{1A2CE241-3478-401B-918C-D27347BD9444}" presName="childText" presStyleLbl="bgAcc1" presStyleIdx="1" presStyleCnt="8" custScaleX="416690">
        <dgm:presLayoutVars>
          <dgm:bulletEnabled val="1"/>
        </dgm:presLayoutVars>
      </dgm:prSet>
      <dgm:spPr/>
      <dgm:t>
        <a:bodyPr/>
        <a:lstStyle/>
        <a:p>
          <a:endParaRPr lang="sr-Latn-BA"/>
        </a:p>
      </dgm:t>
    </dgm:pt>
    <dgm:pt modelId="{55C62090-0E66-464D-BA25-6904FBA20C0D}" type="pres">
      <dgm:prSet presAssocID="{431171D0-EC56-438C-ACCB-08260C087B0E}" presName="Name13" presStyleLbl="parChTrans1D2" presStyleIdx="2" presStyleCnt="8"/>
      <dgm:spPr/>
      <dgm:t>
        <a:bodyPr/>
        <a:lstStyle/>
        <a:p>
          <a:endParaRPr lang="sr-Latn-BA"/>
        </a:p>
      </dgm:t>
    </dgm:pt>
    <dgm:pt modelId="{A9BDD421-CC57-45C9-88DB-1328BDDCD829}" type="pres">
      <dgm:prSet presAssocID="{70699804-4FF6-48D9-BED4-A87A78785EED}" presName="childText" presStyleLbl="bgAcc1" presStyleIdx="2" presStyleCnt="8" custScaleX="396792">
        <dgm:presLayoutVars>
          <dgm:bulletEnabled val="1"/>
        </dgm:presLayoutVars>
      </dgm:prSet>
      <dgm:spPr/>
      <dgm:t>
        <a:bodyPr/>
        <a:lstStyle/>
        <a:p>
          <a:endParaRPr lang="sr-Latn-BA"/>
        </a:p>
      </dgm:t>
    </dgm:pt>
    <dgm:pt modelId="{50039DBB-CAAA-4670-96B3-7289B6899E0D}" type="pres">
      <dgm:prSet presAssocID="{9868A6E2-FF3E-4AC5-AD7D-21E7E007940D}" presName="Name13" presStyleLbl="parChTrans1D2" presStyleIdx="3" presStyleCnt="8"/>
      <dgm:spPr/>
      <dgm:t>
        <a:bodyPr/>
        <a:lstStyle/>
        <a:p>
          <a:endParaRPr lang="sr-Latn-BA"/>
        </a:p>
      </dgm:t>
    </dgm:pt>
    <dgm:pt modelId="{A5CBA96F-8AC0-43ED-B549-0EB111C08909}" type="pres">
      <dgm:prSet presAssocID="{685FD7D7-680B-4A2A-AECB-0CF586103508}" presName="childText" presStyleLbl="bgAcc1" presStyleIdx="3" presStyleCnt="8" custScaleX="35550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515ED87-8A10-456F-816C-C39A3B8E6CB8}" type="pres">
      <dgm:prSet presAssocID="{9BF4B313-C5CF-4B14-9A14-2BFA061C7DCF}" presName="root" presStyleCnt="0"/>
      <dgm:spPr/>
    </dgm:pt>
    <dgm:pt modelId="{1963CDA7-349E-4AA5-BA42-EC1B17817DCE}" type="pres">
      <dgm:prSet presAssocID="{9BF4B313-C5CF-4B14-9A14-2BFA061C7DCF}" presName="rootComposite" presStyleCnt="0"/>
      <dgm:spPr/>
    </dgm:pt>
    <dgm:pt modelId="{C8164763-BC55-412B-B511-EE728FB73A65}" type="pres">
      <dgm:prSet presAssocID="{9BF4B313-C5CF-4B14-9A14-2BFA061C7DCF}" presName="rootText" presStyleLbl="node1" presStyleIdx="1" presStyleCnt="2" custScaleX="502872"/>
      <dgm:spPr/>
      <dgm:t>
        <a:bodyPr/>
        <a:lstStyle/>
        <a:p>
          <a:endParaRPr lang="en-US"/>
        </a:p>
      </dgm:t>
    </dgm:pt>
    <dgm:pt modelId="{52734579-F7DA-4318-AA86-10C35746832C}" type="pres">
      <dgm:prSet presAssocID="{9BF4B313-C5CF-4B14-9A14-2BFA061C7DCF}" presName="rootConnector" presStyleLbl="node1" presStyleIdx="1" presStyleCnt="2"/>
      <dgm:spPr/>
      <dgm:t>
        <a:bodyPr/>
        <a:lstStyle/>
        <a:p>
          <a:endParaRPr lang="sr-Latn-BA"/>
        </a:p>
      </dgm:t>
    </dgm:pt>
    <dgm:pt modelId="{1151049B-0B54-4B8A-87D5-8412459EA9D4}" type="pres">
      <dgm:prSet presAssocID="{9BF4B313-C5CF-4B14-9A14-2BFA061C7DCF}" presName="childShape" presStyleCnt="0"/>
      <dgm:spPr/>
    </dgm:pt>
    <dgm:pt modelId="{2A2964B3-EE43-4E87-AE56-E1D78F98063A}" type="pres">
      <dgm:prSet presAssocID="{2F825324-3022-40A7-B8E4-339068CEAC28}" presName="Name13" presStyleLbl="parChTrans1D2" presStyleIdx="4" presStyleCnt="8"/>
      <dgm:spPr/>
      <dgm:t>
        <a:bodyPr/>
        <a:lstStyle/>
        <a:p>
          <a:endParaRPr lang="sr-Latn-BA"/>
        </a:p>
      </dgm:t>
    </dgm:pt>
    <dgm:pt modelId="{34E1A493-2C0D-431F-B3E3-CA9124FD8C0C}" type="pres">
      <dgm:prSet presAssocID="{A649E2CD-99C4-4921-8AB2-EC564F7D5EE5}" presName="childText" presStyleLbl="bgAcc1" presStyleIdx="4" presStyleCnt="8" custScaleX="458144" custScaleY="13555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1CD7645-1CA0-4C67-9F72-E7B3A5484265}" type="pres">
      <dgm:prSet presAssocID="{A5A08FBC-DB79-4BB7-9CED-D6A05608C69C}" presName="Name13" presStyleLbl="parChTrans1D2" presStyleIdx="5" presStyleCnt="8"/>
      <dgm:spPr/>
      <dgm:t>
        <a:bodyPr/>
        <a:lstStyle/>
        <a:p>
          <a:endParaRPr lang="sr-Latn-BA"/>
        </a:p>
      </dgm:t>
    </dgm:pt>
    <dgm:pt modelId="{CD2BC944-2DDC-4D32-95B7-54C2F77D0507}" type="pres">
      <dgm:prSet presAssocID="{11AAD4EB-3CF0-4254-8919-992A24B2D080}" presName="childText" presStyleLbl="bgAcc1" presStyleIdx="5" presStyleCnt="8" custScaleX="38770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6F1F380-341C-4F6F-89E1-DB566DE1C6EC}" type="pres">
      <dgm:prSet presAssocID="{BF111192-A65D-4862-818A-81B9FA39922E}" presName="Name13" presStyleLbl="parChTrans1D2" presStyleIdx="6" presStyleCnt="8"/>
      <dgm:spPr/>
      <dgm:t>
        <a:bodyPr/>
        <a:lstStyle/>
        <a:p>
          <a:endParaRPr lang="sr-Latn-BA"/>
        </a:p>
      </dgm:t>
    </dgm:pt>
    <dgm:pt modelId="{75CAB17A-2B25-4E2E-B6A6-551738D76A7F}" type="pres">
      <dgm:prSet presAssocID="{DA36D8C6-780F-4285-AFA7-AF98903974F3}" presName="childText" presStyleLbl="bgAcc1" presStyleIdx="6" presStyleCnt="8" custScaleX="491576">
        <dgm:presLayoutVars>
          <dgm:bulletEnabled val="1"/>
        </dgm:presLayoutVars>
      </dgm:prSet>
      <dgm:spPr/>
      <dgm:t>
        <a:bodyPr/>
        <a:lstStyle/>
        <a:p>
          <a:endParaRPr lang="sr-Latn-BA"/>
        </a:p>
      </dgm:t>
    </dgm:pt>
    <dgm:pt modelId="{B0775E41-2EE3-41D3-B7F8-1CBAAC68E85D}" type="pres">
      <dgm:prSet presAssocID="{928CF66E-8C63-404E-A66D-19B0720A97DD}" presName="Name13" presStyleLbl="parChTrans1D2" presStyleIdx="7" presStyleCnt="8"/>
      <dgm:spPr/>
      <dgm:t>
        <a:bodyPr/>
        <a:lstStyle/>
        <a:p>
          <a:endParaRPr lang="sr-Latn-BA"/>
        </a:p>
      </dgm:t>
    </dgm:pt>
    <dgm:pt modelId="{5CD42F24-DDF7-4C47-AAE8-7D94804F85D2}" type="pres">
      <dgm:prSet presAssocID="{B2FBD95F-9F0F-4E8E-A3F9-298436ABC138}" presName="childText" presStyleLbl="bgAcc1" presStyleIdx="7" presStyleCnt="8" custScaleX="48718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8172C998-28F2-4AC8-AD30-BB88D46ED8B3}" type="presOf" srcId="{FB8B0C39-CD57-4303-AE3D-F32EF57E2D13}" destId="{8DF72DAA-3FAB-4144-AEB5-A20E2FFCB1A7}" srcOrd="1" destOrd="0" presId="urn:microsoft.com/office/officeart/2005/8/layout/hierarchy3"/>
    <dgm:cxn modelId="{0F254142-A35E-4439-A5D3-A33FD8A1392D}" type="presOf" srcId="{9BF4B313-C5CF-4B14-9A14-2BFA061C7DCF}" destId="{52734579-F7DA-4318-AA86-10C35746832C}" srcOrd="1" destOrd="0" presId="urn:microsoft.com/office/officeart/2005/8/layout/hierarchy3"/>
    <dgm:cxn modelId="{EA8F5948-C379-4671-9738-602D0B744F5D}" srcId="{9BF4B313-C5CF-4B14-9A14-2BFA061C7DCF}" destId="{A649E2CD-99C4-4921-8AB2-EC564F7D5EE5}" srcOrd="0" destOrd="0" parTransId="{2F825324-3022-40A7-B8E4-339068CEAC28}" sibTransId="{7B36EFFD-C2D3-48D7-8180-5456941616BE}"/>
    <dgm:cxn modelId="{C89810BC-0E2B-49E6-A652-42A21594E41C}" srcId="{9BF4B313-C5CF-4B14-9A14-2BFA061C7DCF}" destId="{B2FBD95F-9F0F-4E8E-A3F9-298436ABC138}" srcOrd="3" destOrd="0" parTransId="{928CF66E-8C63-404E-A66D-19B0720A97DD}" sibTransId="{C3E0D2AE-0D72-4CE1-81E1-85774EA5898A}"/>
    <dgm:cxn modelId="{B492E679-9D60-481D-A3EC-474129841D77}" type="presOf" srcId="{C41CC2BB-7F16-4C82-8D78-A656AA8F8FD4}" destId="{0B3655B5-6335-4713-8FDC-9007CF94016A}" srcOrd="0" destOrd="0" presId="urn:microsoft.com/office/officeart/2005/8/layout/hierarchy3"/>
    <dgm:cxn modelId="{38CA48A6-9716-4BF8-8E62-5E0C9675EA47}" srcId="{FB8B0C39-CD57-4303-AE3D-F32EF57E2D13}" destId="{1A2CE241-3478-401B-918C-D27347BD9444}" srcOrd="1" destOrd="0" parTransId="{25D73A93-C2FD-424C-8865-65104F409384}" sibTransId="{0AA96D07-7754-4B11-A1C2-624737340FBF}"/>
    <dgm:cxn modelId="{8BE9B176-8CEA-444F-ADDE-393EC270103E}" type="presOf" srcId="{2F825324-3022-40A7-B8E4-339068CEAC28}" destId="{2A2964B3-EE43-4E87-AE56-E1D78F98063A}" srcOrd="0" destOrd="0" presId="urn:microsoft.com/office/officeart/2005/8/layout/hierarchy3"/>
    <dgm:cxn modelId="{13230BB9-CED3-4D16-A5F3-2775D4C0C756}" type="presOf" srcId="{1A2CE241-3478-401B-918C-D27347BD9444}" destId="{AC2FD4B2-496E-43F3-B9DF-6EC0969BFFF5}" srcOrd="0" destOrd="0" presId="urn:microsoft.com/office/officeart/2005/8/layout/hierarchy3"/>
    <dgm:cxn modelId="{E576118D-5429-476C-BD63-CE41F533DB86}" type="presOf" srcId="{70699804-4FF6-48D9-BED4-A87A78785EED}" destId="{A9BDD421-CC57-45C9-88DB-1328BDDCD829}" srcOrd="0" destOrd="0" presId="urn:microsoft.com/office/officeart/2005/8/layout/hierarchy3"/>
    <dgm:cxn modelId="{5E52A860-EBC4-4F08-99DD-2ED9A6769B9D}" type="presOf" srcId="{B2FBD95F-9F0F-4E8E-A3F9-298436ABC138}" destId="{5CD42F24-DDF7-4C47-AAE8-7D94804F85D2}" srcOrd="0" destOrd="0" presId="urn:microsoft.com/office/officeart/2005/8/layout/hierarchy3"/>
    <dgm:cxn modelId="{47762852-6440-4121-B19C-0935DDF9859D}" type="presOf" srcId="{9868A6E2-FF3E-4AC5-AD7D-21E7E007940D}" destId="{50039DBB-CAAA-4670-96B3-7289B6899E0D}" srcOrd="0" destOrd="0" presId="urn:microsoft.com/office/officeart/2005/8/layout/hierarchy3"/>
    <dgm:cxn modelId="{32E1A66A-B5E7-48FF-8527-39201D6D2704}" type="presOf" srcId="{9BF4B313-C5CF-4B14-9A14-2BFA061C7DCF}" destId="{C8164763-BC55-412B-B511-EE728FB73A65}" srcOrd="0" destOrd="0" presId="urn:microsoft.com/office/officeart/2005/8/layout/hierarchy3"/>
    <dgm:cxn modelId="{967722A1-F7D7-4A4E-976A-202403031DAD}" srcId="{12490699-A75B-4059-81EB-4398475A2B48}" destId="{9BF4B313-C5CF-4B14-9A14-2BFA061C7DCF}" srcOrd="1" destOrd="0" parTransId="{23C9FACC-FC1A-45D9-824B-CB0605AB706A}" sibTransId="{1C84592B-CB03-4591-B1DB-872911A1BD8D}"/>
    <dgm:cxn modelId="{E40B3265-C46D-4FE9-AE0D-87E46D6AF9FB}" type="presOf" srcId="{FB8B0C39-CD57-4303-AE3D-F32EF57E2D13}" destId="{B3867DE0-B37B-4386-BD03-24F774EDD64D}" srcOrd="0" destOrd="0" presId="urn:microsoft.com/office/officeart/2005/8/layout/hierarchy3"/>
    <dgm:cxn modelId="{28863971-C57C-464C-8E19-5A3ECC0AAFE9}" type="presOf" srcId="{12490699-A75B-4059-81EB-4398475A2B48}" destId="{D866339E-F1D8-4BEC-B35A-2A0B771BFDB6}" srcOrd="0" destOrd="0" presId="urn:microsoft.com/office/officeart/2005/8/layout/hierarchy3"/>
    <dgm:cxn modelId="{E892AD47-FFF7-4EEF-911F-88F5E286B7FB}" type="presOf" srcId="{A649E2CD-99C4-4921-8AB2-EC564F7D5EE5}" destId="{34E1A493-2C0D-431F-B3E3-CA9124FD8C0C}" srcOrd="0" destOrd="0" presId="urn:microsoft.com/office/officeart/2005/8/layout/hierarchy3"/>
    <dgm:cxn modelId="{A50A5B12-9D3A-4D2D-906B-2CE6BB20FC52}" type="presOf" srcId="{431171D0-EC56-438C-ACCB-08260C087B0E}" destId="{55C62090-0E66-464D-BA25-6904FBA20C0D}" srcOrd="0" destOrd="0" presId="urn:microsoft.com/office/officeart/2005/8/layout/hierarchy3"/>
    <dgm:cxn modelId="{7D813A3F-29BD-4ACD-BE09-ED3C86CE2DD6}" type="presOf" srcId="{928CF66E-8C63-404E-A66D-19B0720A97DD}" destId="{B0775E41-2EE3-41D3-B7F8-1CBAAC68E85D}" srcOrd="0" destOrd="0" presId="urn:microsoft.com/office/officeart/2005/8/layout/hierarchy3"/>
    <dgm:cxn modelId="{A9FE1431-1208-4CF3-9038-368C54FD3F35}" srcId="{FB8B0C39-CD57-4303-AE3D-F32EF57E2D13}" destId="{C41CC2BB-7F16-4C82-8D78-A656AA8F8FD4}" srcOrd="0" destOrd="0" parTransId="{01F903E5-9499-4ABB-AF77-FD5C74B8D6FB}" sibTransId="{AC7161BF-63ED-4A23-96AF-27B608E71CE5}"/>
    <dgm:cxn modelId="{7F399939-3168-47FA-996D-834692EA913A}" type="presOf" srcId="{25D73A93-C2FD-424C-8865-65104F409384}" destId="{8214B08C-9F6A-4C5C-934C-3F9DB45A7FBB}" srcOrd="0" destOrd="0" presId="urn:microsoft.com/office/officeart/2005/8/layout/hierarchy3"/>
    <dgm:cxn modelId="{AB7F1422-404C-4B31-AB80-6F0195802ED8}" type="presOf" srcId="{11AAD4EB-3CF0-4254-8919-992A24B2D080}" destId="{CD2BC944-2DDC-4D32-95B7-54C2F77D0507}" srcOrd="0" destOrd="0" presId="urn:microsoft.com/office/officeart/2005/8/layout/hierarchy3"/>
    <dgm:cxn modelId="{582F50ED-9898-4DA4-884D-583632720B21}" type="presOf" srcId="{BF111192-A65D-4862-818A-81B9FA39922E}" destId="{96F1F380-341C-4F6F-89E1-DB566DE1C6EC}" srcOrd="0" destOrd="0" presId="urn:microsoft.com/office/officeart/2005/8/layout/hierarchy3"/>
    <dgm:cxn modelId="{CB7E6255-F15D-4FDF-9475-BE9E847B3C6E}" srcId="{9BF4B313-C5CF-4B14-9A14-2BFA061C7DCF}" destId="{DA36D8C6-780F-4285-AFA7-AF98903974F3}" srcOrd="2" destOrd="0" parTransId="{BF111192-A65D-4862-818A-81B9FA39922E}" sibTransId="{D0C1F58A-9AD0-4703-BB63-4023E143F0C1}"/>
    <dgm:cxn modelId="{B94ACF97-2002-48EE-A702-A455422F1F9C}" srcId="{9BF4B313-C5CF-4B14-9A14-2BFA061C7DCF}" destId="{11AAD4EB-3CF0-4254-8919-992A24B2D080}" srcOrd="1" destOrd="0" parTransId="{A5A08FBC-DB79-4BB7-9CED-D6A05608C69C}" sibTransId="{9C672CDE-D9EA-4000-A8EA-29A3B9FAC38C}"/>
    <dgm:cxn modelId="{13242440-925C-4DE9-9FEB-F418800B4C13}" srcId="{FB8B0C39-CD57-4303-AE3D-F32EF57E2D13}" destId="{70699804-4FF6-48D9-BED4-A87A78785EED}" srcOrd="2" destOrd="0" parTransId="{431171D0-EC56-438C-ACCB-08260C087B0E}" sibTransId="{31808878-7424-414F-852A-C29870D836BF}"/>
    <dgm:cxn modelId="{FE194A67-DF55-4137-B489-3F8554DCA6F9}" type="presOf" srcId="{DA36D8C6-780F-4285-AFA7-AF98903974F3}" destId="{75CAB17A-2B25-4E2E-B6A6-551738D76A7F}" srcOrd="0" destOrd="0" presId="urn:microsoft.com/office/officeart/2005/8/layout/hierarchy3"/>
    <dgm:cxn modelId="{4928CBB7-BB32-417E-84D7-77E2A8EE1A17}" type="presOf" srcId="{01F903E5-9499-4ABB-AF77-FD5C74B8D6FB}" destId="{7828B408-8985-4B09-A98E-7846A0187083}" srcOrd="0" destOrd="0" presId="urn:microsoft.com/office/officeart/2005/8/layout/hierarchy3"/>
    <dgm:cxn modelId="{648FFB4E-4FD6-4D09-83BD-01667AFC160A}" srcId="{FB8B0C39-CD57-4303-AE3D-F32EF57E2D13}" destId="{685FD7D7-680B-4A2A-AECB-0CF586103508}" srcOrd="3" destOrd="0" parTransId="{9868A6E2-FF3E-4AC5-AD7D-21E7E007940D}" sibTransId="{F717B975-5686-4F39-AFD7-4AF02B8E8BF5}"/>
    <dgm:cxn modelId="{0413C87A-BD1C-4E62-986F-8C5E68960CB2}" srcId="{12490699-A75B-4059-81EB-4398475A2B48}" destId="{FB8B0C39-CD57-4303-AE3D-F32EF57E2D13}" srcOrd="0" destOrd="0" parTransId="{38BE01FB-E255-4653-8AB9-3AB4B3978553}" sibTransId="{DE613276-67A2-4B75-A9CB-61081E91F340}"/>
    <dgm:cxn modelId="{B544A209-F1B3-4839-B1CA-C934617C2371}" type="presOf" srcId="{A5A08FBC-DB79-4BB7-9CED-D6A05608C69C}" destId="{E1CD7645-1CA0-4C67-9F72-E7B3A5484265}" srcOrd="0" destOrd="0" presId="urn:microsoft.com/office/officeart/2005/8/layout/hierarchy3"/>
    <dgm:cxn modelId="{FD8528AF-6B66-4173-843C-4688FEACF6BB}" type="presOf" srcId="{685FD7D7-680B-4A2A-AECB-0CF586103508}" destId="{A5CBA96F-8AC0-43ED-B549-0EB111C08909}" srcOrd="0" destOrd="0" presId="urn:microsoft.com/office/officeart/2005/8/layout/hierarchy3"/>
    <dgm:cxn modelId="{EA6CB76A-5428-4E3A-A306-DF9601FC4227}" type="presParOf" srcId="{D866339E-F1D8-4BEC-B35A-2A0B771BFDB6}" destId="{35D67490-CDCB-4DFD-8294-46E3339793F8}" srcOrd="0" destOrd="0" presId="urn:microsoft.com/office/officeart/2005/8/layout/hierarchy3"/>
    <dgm:cxn modelId="{89559D44-3308-4CAE-92BB-C9866CB4584A}" type="presParOf" srcId="{35D67490-CDCB-4DFD-8294-46E3339793F8}" destId="{FE6F7CD0-19C8-41DE-B876-A41D35A0AA9C}" srcOrd="0" destOrd="0" presId="urn:microsoft.com/office/officeart/2005/8/layout/hierarchy3"/>
    <dgm:cxn modelId="{8C724690-4B1D-4572-81DC-CECBC351454C}" type="presParOf" srcId="{FE6F7CD0-19C8-41DE-B876-A41D35A0AA9C}" destId="{B3867DE0-B37B-4386-BD03-24F774EDD64D}" srcOrd="0" destOrd="0" presId="urn:microsoft.com/office/officeart/2005/8/layout/hierarchy3"/>
    <dgm:cxn modelId="{C2E24EE1-AF89-4359-9C93-9041C7A7C147}" type="presParOf" srcId="{FE6F7CD0-19C8-41DE-B876-A41D35A0AA9C}" destId="{8DF72DAA-3FAB-4144-AEB5-A20E2FFCB1A7}" srcOrd="1" destOrd="0" presId="urn:microsoft.com/office/officeart/2005/8/layout/hierarchy3"/>
    <dgm:cxn modelId="{025169BA-4DAE-4777-917B-B7EA39E4BE24}" type="presParOf" srcId="{35D67490-CDCB-4DFD-8294-46E3339793F8}" destId="{9E58CD3E-2D13-412F-9665-BFC4309E58D6}" srcOrd="1" destOrd="0" presId="urn:microsoft.com/office/officeart/2005/8/layout/hierarchy3"/>
    <dgm:cxn modelId="{3BBF823D-D9B6-42B5-9DEE-37585A223133}" type="presParOf" srcId="{9E58CD3E-2D13-412F-9665-BFC4309E58D6}" destId="{7828B408-8985-4B09-A98E-7846A0187083}" srcOrd="0" destOrd="0" presId="urn:microsoft.com/office/officeart/2005/8/layout/hierarchy3"/>
    <dgm:cxn modelId="{24DEE611-EBFA-4644-BF17-D5BABBF272E0}" type="presParOf" srcId="{9E58CD3E-2D13-412F-9665-BFC4309E58D6}" destId="{0B3655B5-6335-4713-8FDC-9007CF94016A}" srcOrd="1" destOrd="0" presId="urn:microsoft.com/office/officeart/2005/8/layout/hierarchy3"/>
    <dgm:cxn modelId="{9EB829E1-F4E0-43A6-8722-C44B2591EF06}" type="presParOf" srcId="{9E58CD3E-2D13-412F-9665-BFC4309E58D6}" destId="{8214B08C-9F6A-4C5C-934C-3F9DB45A7FBB}" srcOrd="2" destOrd="0" presId="urn:microsoft.com/office/officeart/2005/8/layout/hierarchy3"/>
    <dgm:cxn modelId="{BD704887-F452-4FA6-AC5D-35071F74A626}" type="presParOf" srcId="{9E58CD3E-2D13-412F-9665-BFC4309E58D6}" destId="{AC2FD4B2-496E-43F3-B9DF-6EC0969BFFF5}" srcOrd="3" destOrd="0" presId="urn:microsoft.com/office/officeart/2005/8/layout/hierarchy3"/>
    <dgm:cxn modelId="{93CABF9B-D04D-4D92-95C1-920BE5FC6169}" type="presParOf" srcId="{9E58CD3E-2D13-412F-9665-BFC4309E58D6}" destId="{55C62090-0E66-464D-BA25-6904FBA20C0D}" srcOrd="4" destOrd="0" presId="urn:microsoft.com/office/officeart/2005/8/layout/hierarchy3"/>
    <dgm:cxn modelId="{6CFFD614-45F5-4AC3-A5BB-52B662902EEA}" type="presParOf" srcId="{9E58CD3E-2D13-412F-9665-BFC4309E58D6}" destId="{A9BDD421-CC57-45C9-88DB-1328BDDCD829}" srcOrd="5" destOrd="0" presId="urn:microsoft.com/office/officeart/2005/8/layout/hierarchy3"/>
    <dgm:cxn modelId="{7B0E45C1-A157-49FA-A1F0-77580422AF84}" type="presParOf" srcId="{9E58CD3E-2D13-412F-9665-BFC4309E58D6}" destId="{50039DBB-CAAA-4670-96B3-7289B6899E0D}" srcOrd="6" destOrd="0" presId="urn:microsoft.com/office/officeart/2005/8/layout/hierarchy3"/>
    <dgm:cxn modelId="{7F0A4345-238B-4460-8CA6-C8BBE7916F58}" type="presParOf" srcId="{9E58CD3E-2D13-412F-9665-BFC4309E58D6}" destId="{A5CBA96F-8AC0-43ED-B549-0EB111C08909}" srcOrd="7" destOrd="0" presId="urn:microsoft.com/office/officeart/2005/8/layout/hierarchy3"/>
    <dgm:cxn modelId="{132125E1-C708-493B-89EC-01CA2165650A}" type="presParOf" srcId="{D866339E-F1D8-4BEC-B35A-2A0B771BFDB6}" destId="{E515ED87-8A10-456F-816C-C39A3B8E6CB8}" srcOrd="1" destOrd="0" presId="urn:microsoft.com/office/officeart/2005/8/layout/hierarchy3"/>
    <dgm:cxn modelId="{9AD140CE-4FB2-481D-9A82-BAE2FD2D318D}" type="presParOf" srcId="{E515ED87-8A10-456F-816C-C39A3B8E6CB8}" destId="{1963CDA7-349E-4AA5-BA42-EC1B17817DCE}" srcOrd="0" destOrd="0" presId="urn:microsoft.com/office/officeart/2005/8/layout/hierarchy3"/>
    <dgm:cxn modelId="{96C09B20-E6AD-4896-A25C-A509B12A86FD}" type="presParOf" srcId="{1963CDA7-349E-4AA5-BA42-EC1B17817DCE}" destId="{C8164763-BC55-412B-B511-EE728FB73A65}" srcOrd="0" destOrd="0" presId="urn:microsoft.com/office/officeart/2005/8/layout/hierarchy3"/>
    <dgm:cxn modelId="{6E19D311-B4EF-429A-8ED0-B62839C702B3}" type="presParOf" srcId="{1963CDA7-349E-4AA5-BA42-EC1B17817DCE}" destId="{52734579-F7DA-4318-AA86-10C35746832C}" srcOrd="1" destOrd="0" presId="urn:microsoft.com/office/officeart/2005/8/layout/hierarchy3"/>
    <dgm:cxn modelId="{7196BB5D-0C3B-4C62-9F61-6F49EC17DF02}" type="presParOf" srcId="{E515ED87-8A10-456F-816C-C39A3B8E6CB8}" destId="{1151049B-0B54-4B8A-87D5-8412459EA9D4}" srcOrd="1" destOrd="0" presId="urn:microsoft.com/office/officeart/2005/8/layout/hierarchy3"/>
    <dgm:cxn modelId="{4A9F0D79-5840-418C-94E2-E54795B64736}" type="presParOf" srcId="{1151049B-0B54-4B8A-87D5-8412459EA9D4}" destId="{2A2964B3-EE43-4E87-AE56-E1D78F98063A}" srcOrd="0" destOrd="0" presId="urn:microsoft.com/office/officeart/2005/8/layout/hierarchy3"/>
    <dgm:cxn modelId="{F932AAA2-9194-435E-B3A4-1C4D60E73253}" type="presParOf" srcId="{1151049B-0B54-4B8A-87D5-8412459EA9D4}" destId="{34E1A493-2C0D-431F-B3E3-CA9124FD8C0C}" srcOrd="1" destOrd="0" presId="urn:microsoft.com/office/officeart/2005/8/layout/hierarchy3"/>
    <dgm:cxn modelId="{C851F08B-A835-465C-ACDD-12F07902D400}" type="presParOf" srcId="{1151049B-0B54-4B8A-87D5-8412459EA9D4}" destId="{E1CD7645-1CA0-4C67-9F72-E7B3A5484265}" srcOrd="2" destOrd="0" presId="urn:microsoft.com/office/officeart/2005/8/layout/hierarchy3"/>
    <dgm:cxn modelId="{A537E84E-4776-43A8-ACFF-F36AD0901045}" type="presParOf" srcId="{1151049B-0B54-4B8A-87D5-8412459EA9D4}" destId="{CD2BC944-2DDC-4D32-95B7-54C2F77D0507}" srcOrd="3" destOrd="0" presId="urn:microsoft.com/office/officeart/2005/8/layout/hierarchy3"/>
    <dgm:cxn modelId="{31C9E522-9157-4F52-AC70-EC887850C343}" type="presParOf" srcId="{1151049B-0B54-4B8A-87D5-8412459EA9D4}" destId="{96F1F380-341C-4F6F-89E1-DB566DE1C6EC}" srcOrd="4" destOrd="0" presId="urn:microsoft.com/office/officeart/2005/8/layout/hierarchy3"/>
    <dgm:cxn modelId="{8CEA5B8E-07D4-4D59-86E6-FAA22BE71E54}" type="presParOf" srcId="{1151049B-0B54-4B8A-87D5-8412459EA9D4}" destId="{75CAB17A-2B25-4E2E-B6A6-551738D76A7F}" srcOrd="5" destOrd="0" presId="urn:microsoft.com/office/officeart/2005/8/layout/hierarchy3"/>
    <dgm:cxn modelId="{10A83172-1B01-423B-97C3-BFC9F023BA0F}" type="presParOf" srcId="{1151049B-0B54-4B8A-87D5-8412459EA9D4}" destId="{B0775E41-2EE3-41D3-B7F8-1CBAAC68E85D}" srcOrd="6" destOrd="0" presId="urn:microsoft.com/office/officeart/2005/8/layout/hierarchy3"/>
    <dgm:cxn modelId="{B5A821C4-5C94-4D2E-9DC5-EFF061D871C0}" type="presParOf" srcId="{1151049B-0B54-4B8A-87D5-8412459EA9D4}" destId="{5CD42F24-DDF7-4C47-AAE8-7D94804F85D2}" srcOrd="7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 title="scalloped circle"/>
          <p:cNvSpPr/>
          <p:nvPr/>
        </p:nvSpPr>
        <p:spPr bwMode="auto">
          <a:xfrm>
            <a:off x="3557016" y="630936"/>
            <a:ext cx="5235575" cy="5229225"/>
          </a:xfrm>
          <a:custGeom>
            <a:avLst/>
            <a:gdLst/>
            <a:ahLst/>
            <a:cxnLst/>
            <a:rect l="0" t="0" r="r" b="b"/>
            <a:pathLst>
              <a:path w="3298" h="3294">
                <a:moveTo>
                  <a:pt x="1649" y="0"/>
                </a:moveTo>
                <a:lnTo>
                  <a:pt x="1681" y="3"/>
                </a:lnTo>
                <a:lnTo>
                  <a:pt x="1712" y="11"/>
                </a:lnTo>
                <a:lnTo>
                  <a:pt x="1742" y="23"/>
                </a:lnTo>
                <a:lnTo>
                  <a:pt x="1773" y="38"/>
                </a:lnTo>
                <a:lnTo>
                  <a:pt x="1802" y="55"/>
                </a:lnTo>
                <a:lnTo>
                  <a:pt x="1832" y="73"/>
                </a:lnTo>
                <a:lnTo>
                  <a:pt x="1862" y="89"/>
                </a:lnTo>
                <a:lnTo>
                  <a:pt x="1892" y="105"/>
                </a:lnTo>
                <a:lnTo>
                  <a:pt x="1921" y="117"/>
                </a:lnTo>
                <a:lnTo>
                  <a:pt x="1953" y="125"/>
                </a:lnTo>
                <a:lnTo>
                  <a:pt x="1984" y="129"/>
                </a:lnTo>
                <a:lnTo>
                  <a:pt x="2017" y="129"/>
                </a:lnTo>
                <a:lnTo>
                  <a:pt x="2051" y="127"/>
                </a:lnTo>
                <a:lnTo>
                  <a:pt x="2085" y="123"/>
                </a:lnTo>
                <a:lnTo>
                  <a:pt x="2119" y="118"/>
                </a:lnTo>
                <a:lnTo>
                  <a:pt x="2153" y="114"/>
                </a:lnTo>
                <a:lnTo>
                  <a:pt x="2187" y="111"/>
                </a:lnTo>
                <a:lnTo>
                  <a:pt x="2219" y="112"/>
                </a:lnTo>
                <a:lnTo>
                  <a:pt x="2250" y="116"/>
                </a:lnTo>
                <a:lnTo>
                  <a:pt x="2280" y="125"/>
                </a:lnTo>
                <a:lnTo>
                  <a:pt x="2305" y="138"/>
                </a:lnTo>
                <a:lnTo>
                  <a:pt x="2329" y="155"/>
                </a:lnTo>
                <a:lnTo>
                  <a:pt x="2350" y="175"/>
                </a:lnTo>
                <a:lnTo>
                  <a:pt x="2371" y="198"/>
                </a:lnTo>
                <a:lnTo>
                  <a:pt x="2390" y="222"/>
                </a:lnTo>
                <a:lnTo>
                  <a:pt x="2409" y="247"/>
                </a:lnTo>
                <a:lnTo>
                  <a:pt x="2428" y="272"/>
                </a:lnTo>
                <a:lnTo>
                  <a:pt x="2447" y="296"/>
                </a:lnTo>
                <a:lnTo>
                  <a:pt x="2467" y="319"/>
                </a:lnTo>
                <a:lnTo>
                  <a:pt x="2490" y="339"/>
                </a:lnTo>
                <a:lnTo>
                  <a:pt x="2512" y="357"/>
                </a:lnTo>
                <a:lnTo>
                  <a:pt x="2537" y="371"/>
                </a:lnTo>
                <a:lnTo>
                  <a:pt x="2564" y="383"/>
                </a:lnTo>
                <a:lnTo>
                  <a:pt x="2593" y="393"/>
                </a:lnTo>
                <a:lnTo>
                  <a:pt x="2623" y="402"/>
                </a:lnTo>
                <a:lnTo>
                  <a:pt x="2653" y="410"/>
                </a:lnTo>
                <a:lnTo>
                  <a:pt x="2684" y="418"/>
                </a:lnTo>
                <a:lnTo>
                  <a:pt x="2713" y="427"/>
                </a:lnTo>
                <a:lnTo>
                  <a:pt x="2742" y="437"/>
                </a:lnTo>
                <a:lnTo>
                  <a:pt x="2769" y="449"/>
                </a:lnTo>
                <a:lnTo>
                  <a:pt x="2793" y="464"/>
                </a:lnTo>
                <a:lnTo>
                  <a:pt x="2815" y="482"/>
                </a:lnTo>
                <a:lnTo>
                  <a:pt x="2833" y="504"/>
                </a:lnTo>
                <a:lnTo>
                  <a:pt x="2848" y="528"/>
                </a:lnTo>
                <a:lnTo>
                  <a:pt x="2860" y="555"/>
                </a:lnTo>
                <a:lnTo>
                  <a:pt x="2870" y="584"/>
                </a:lnTo>
                <a:lnTo>
                  <a:pt x="2879" y="613"/>
                </a:lnTo>
                <a:lnTo>
                  <a:pt x="2887" y="644"/>
                </a:lnTo>
                <a:lnTo>
                  <a:pt x="2895" y="674"/>
                </a:lnTo>
                <a:lnTo>
                  <a:pt x="2904" y="704"/>
                </a:lnTo>
                <a:lnTo>
                  <a:pt x="2914" y="733"/>
                </a:lnTo>
                <a:lnTo>
                  <a:pt x="2926" y="760"/>
                </a:lnTo>
                <a:lnTo>
                  <a:pt x="2940" y="785"/>
                </a:lnTo>
                <a:lnTo>
                  <a:pt x="2958" y="807"/>
                </a:lnTo>
                <a:lnTo>
                  <a:pt x="2978" y="830"/>
                </a:lnTo>
                <a:lnTo>
                  <a:pt x="3001" y="850"/>
                </a:lnTo>
                <a:lnTo>
                  <a:pt x="3025" y="869"/>
                </a:lnTo>
                <a:lnTo>
                  <a:pt x="3051" y="888"/>
                </a:lnTo>
                <a:lnTo>
                  <a:pt x="3076" y="907"/>
                </a:lnTo>
                <a:lnTo>
                  <a:pt x="3100" y="926"/>
                </a:lnTo>
                <a:lnTo>
                  <a:pt x="3123" y="947"/>
                </a:lnTo>
                <a:lnTo>
                  <a:pt x="3143" y="968"/>
                </a:lnTo>
                <a:lnTo>
                  <a:pt x="3160" y="992"/>
                </a:lnTo>
                <a:lnTo>
                  <a:pt x="3173" y="1017"/>
                </a:lnTo>
                <a:lnTo>
                  <a:pt x="3182" y="1047"/>
                </a:lnTo>
                <a:lnTo>
                  <a:pt x="3186" y="1078"/>
                </a:lnTo>
                <a:lnTo>
                  <a:pt x="3187" y="1110"/>
                </a:lnTo>
                <a:lnTo>
                  <a:pt x="3184" y="1144"/>
                </a:lnTo>
                <a:lnTo>
                  <a:pt x="3180" y="1178"/>
                </a:lnTo>
                <a:lnTo>
                  <a:pt x="3175" y="1212"/>
                </a:lnTo>
                <a:lnTo>
                  <a:pt x="3171" y="1246"/>
                </a:lnTo>
                <a:lnTo>
                  <a:pt x="3169" y="1280"/>
                </a:lnTo>
                <a:lnTo>
                  <a:pt x="3169" y="1313"/>
                </a:lnTo>
                <a:lnTo>
                  <a:pt x="3173" y="1344"/>
                </a:lnTo>
                <a:lnTo>
                  <a:pt x="3181" y="1375"/>
                </a:lnTo>
                <a:lnTo>
                  <a:pt x="3193" y="1404"/>
                </a:lnTo>
                <a:lnTo>
                  <a:pt x="3209" y="1434"/>
                </a:lnTo>
                <a:lnTo>
                  <a:pt x="3225" y="1464"/>
                </a:lnTo>
                <a:lnTo>
                  <a:pt x="3243" y="1494"/>
                </a:lnTo>
                <a:lnTo>
                  <a:pt x="3260" y="1523"/>
                </a:lnTo>
                <a:lnTo>
                  <a:pt x="3275" y="1554"/>
                </a:lnTo>
                <a:lnTo>
                  <a:pt x="3287" y="1584"/>
                </a:lnTo>
                <a:lnTo>
                  <a:pt x="3295" y="1615"/>
                </a:lnTo>
                <a:lnTo>
                  <a:pt x="3298" y="1647"/>
                </a:lnTo>
                <a:lnTo>
                  <a:pt x="3295" y="1679"/>
                </a:lnTo>
                <a:lnTo>
                  <a:pt x="3287" y="1710"/>
                </a:lnTo>
                <a:lnTo>
                  <a:pt x="3275" y="1740"/>
                </a:lnTo>
                <a:lnTo>
                  <a:pt x="3260" y="1771"/>
                </a:lnTo>
                <a:lnTo>
                  <a:pt x="3243" y="1800"/>
                </a:lnTo>
                <a:lnTo>
                  <a:pt x="3225" y="1830"/>
                </a:lnTo>
                <a:lnTo>
                  <a:pt x="3209" y="1860"/>
                </a:lnTo>
                <a:lnTo>
                  <a:pt x="3193" y="1890"/>
                </a:lnTo>
                <a:lnTo>
                  <a:pt x="3181" y="1919"/>
                </a:lnTo>
                <a:lnTo>
                  <a:pt x="3173" y="1950"/>
                </a:lnTo>
                <a:lnTo>
                  <a:pt x="3169" y="1981"/>
                </a:lnTo>
                <a:lnTo>
                  <a:pt x="3169" y="2014"/>
                </a:lnTo>
                <a:lnTo>
                  <a:pt x="3171" y="2048"/>
                </a:lnTo>
                <a:lnTo>
                  <a:pt x="3175" y="2082"/>
                </a:lnTo>
                <a:lnTo>
                  <a:pt x="3180" y="2116"/>
                </a:lnTo>
                <a:lnTo>
                  <a:pt x="3184" y="2150"/>
                </a:lnTo>
                <a:lnTo>
                  <a:pt x="3187" y="2184"/>
                </a:lnTo>
                <a:lnTo>
                  <a:pt x="3186" y="2216"/>
                </a:lnTo>
                <a:lnTo>
                  <a:pt x="3182" y="2247"/>
                </a:lnTo>
                <a:lnTo>
                  <a:pt x="3173" y="2277"/>
                </a:lnTo>
                <a:lnTo>
                  <a:pt x="3160" y="2302"/>
                </a:lnTo>
                <a:lnTo>
                  <a:pt x="3143" y="2326"/>
                </a:lnTo>
                <a:lnTo>
                  <a:pt x="3123" y="2347"/>
                </a:lnTo>
                <a:lnTo>
                  <a:pt x="3100" y="2368"/>
                </a:lnTo>
                <a:lnTo>
                  <a:pt x="3076" y="2387"/>
                </a:lnTo>
                <a:lnTo>
                  <a:pt x="3051" y="2406"/>
                </a:lnTo>
                <a:lnTo>
                  <a:pt x="3025" y="2425"/>
                </a:lnTo>
                <a:lnTo>
                  <a:pt x="3001" y="2444"/>
                </a:lnTo>
                <a:lnTo>
                  <a:pt x="2978" y="2464"/>
                </a:lnTo>
                <a:lnTo>
                  <a:pt x="2958" y="2487"/>
                </a:lnTo>
                <a:lnTo>
                  <a:pt x="2940" y="2509"/>
                </a:lnTo>
                <a:lnTo>
                  <a:pt x="2926" y="2534"/>
                </a:lnTo>
                <a:lnTo>
                  <a:pt x="2914" y="2561"/>
                </a:lnTo>
                <a:lnTo>
                  <a:pt x="2904" y="2590"/>
                </a:lnTo>
                <a:lnTo>
                  <a:pt x="2895" y="2620"/>
                </a:lnTo>
                <a:lnTo>
                  <a:pt x="2887" y="2650"/>
                </a:lnTo>
                <a:lnTo>
                  <a:pt x="2879" y="2681"/>
                </a:lnTo>
                <a:lnTo>
                  <a:pt x="2870" y="2710"/>
                </a:lnTo>
                <a:lnTo>
                  <a:pt x="2860" y="2739"/>
                </a:lnTo>
                <a:lnTo>
                  <a:pt x="2848" y="2766"/>
                </a:lnTo>
                <a:lnTo>
                  <a:pt x="2833" y="2790"/>
                </a:lnTo>
                <a:lnTo>
                  <a:pt x="2815" y="2812"/>
                </a:lnTo>
                <a:lnTo>
                  <a:pt x="2793" y="2830"/>
                </a:lnTo>
                <a:lnTo>
                  <a:pt x="2769" y="2845"/>
                </a:lnTo>
                <a:lnTo>
                  <a:pt x="2742" y="2857"/>
                </a:lnTo>
                <a:lnTo>
                  <a:pt x="2713" y="2867"/>
                </a:lnTo>
                <a:lnTo>
                  <a:pt x="2684" y="2876"/>
                </a:lnTo>
                <a:lnTo>
                  <a:pt x="2653" y="2884"/>
                </a:lnTo>
                <a:lnTo>
                  <a:pt x="2623" y="2892"/>
                </a:lnTo>
                <a:lnTo>
                  <a:pt x="2593" y="2901"/>
                </a:lnTo>
                <a:lnTo>
                  <a:pt x="2564" y="2911"/>
                </a:lnTo>
                <a:lnTo>
                  <a:pt x="2537" y="2923"/>
                </a:lnTo>
                <a:lnTo>
                  <a:pt x="2512" y="2937"/>
                </a:lnTo>
                <a:lnTo>
                  <a:pt x="2490" y="2955"/>
                </a:lnTo>
                <a:lnTo>
                  <a:pt x="2467" y="2975"/>
                </a:lnTo>
                <a:lnTo>
                  <a:pt x="2447" y="2998"/>
                </a:lnTo>
                <a:lnTo>
                  <a:pt x="2428" y="3022"/>
                </a:lnTo>
                <a:lnTo>
                  <a:pt x="2409" y="3047"/>
                </a:lnTo>
                <a:lnTo>
                  <a:pt x="2390" y="3072"/>
                </a:lnTo>
                <a:lnTo>
                  <a:pt x="2371" y="3096"/>
                </a:lnTo>
                <a:lnTo>
                  <a:pt x="2350" y="3119"/>
                </a:lnTo>
                <a:lnTo>
                  <a:pt x="2329" y="3139"/>
                </a:lnTo>
                <a:lnTo>
                  <a:pt x="2305" y="3156"/>
                </a:lnTo>
                <a:lnTo>
                  <a:pt x="2280" y="3169"/>
                </a:lnTo>
                <a:lnTo>
                  <a:pt x="2250" y="3178"/>
                </a:lnTo>
                <a:lnTo>
                  <a:pt x="2219" y="3182"/>
                </a:lnTo>
                <a:lnTo>
                  <a:pt x="2187" y="3183"/>
                </a:lnTo>
                <a:lnTo>
                  <a:pt x="2153" y="3180"/>
                </a:lnTo>
                <a:lnTo>
                  <a:pt x="2119" y="3176"/>
                </a:lnTo>
                <a:lnTo>
                  <a:pt x="2085" y="3171"/>
                </a:lnTo>
                <a:lnTo>
                  <a:pt x="2051" y="3167"/>
                </a:lnTo>
                <a:lnTo>
                  <a:pt x="2017" y="3165"/>
                </a:lnTo>
                <a:lnTo>
                  <a:pt x="1984" y="3165"/>
                </a:lnTo>
                <a:lnTo>
                  <a:pt x="1953" y="3169"/>
                </a:lnTo>
                <a:lnTo>
                  <a:pt x="1921" y="3177"/>
                </a:lnTo>
                <a:lnTo>
                  <a:pt x="1892" y="3189"/>
                </a:lnTo>
                <a:lnTo>
                  <a:pt x="1862" y="3205"/>
                </a:lnTo>
                <a:lnTo>
                  <a:pt x="1832" y="3221"/>
                </a:lnTo>
                <a:lnTo>
                  <a:pt x="1802" y="3239"/>
                </a:lnTo>
                <a:lnTo>
                  <a:pt x="1773" y="3256"/>
                </a:lnTo>
                <a:lnTo>
                  <a:pt x="1742" y="3271"/>
                </a:lnTo>
                <a:lnTo>
                  <a:pt x="1712" y="3283"/>
                </a:lnTo>
                <a:lnTo>
                  <a:pt x="1681" y="3291"/>
                </a:lnTo>
                <a:lnTo>
                  <a:pt x="1649" y="3294"/>
                </a:lnTo>
                <a:lnTo>
                  <a:pt x="1617" y="3291"/>
                </a:lnTo>
                <a:lnTo>
                  <a:pt x="1586" y="3283"/>
                </a:lnTo>
                <a:lnTo>
                  <a:pt x="1556" y="3271"/>
                </a:lnTo>
                <a:lnTo>
                  <a:pt x="1525" y="3256"/>
                </a:lnTo>
                <a:lnTo>
                  <a:pt x="1496" y="3239"/>
                </a:lnTo>
                <a:lnTo>
                  <a:pt x="1466" y="3221"/>
                </a:lnTo>
                <a:lnTo>
                  <a:pt x="1436" y="3205"/>
                </a:lnTo>
                <a:lnTo>
                  <a:pt x="1406" y="3189"/>
                </a:lnTo>
                <a:lnTo>
                  <a:pt x="1376" y="3177"/>
                </a:lnTo>
                <a:lnTo>
                  <a:pt x="1345" y="3169"/>
                </a:lnTo>
                <a:lnTo>
                  <a:pt x="1314" y="3165"/>
                </a:lnTo>
                <a:lnTo>
                  <a:pt x="1281" y="3165"/>
                </a:lnTo>
                <a:lnTo>
                  <a:pt x="1247" y="3167"/>
                </a:lnTo>
                <a:lnTo>
                  <a:pt x="1213" y="3171"/>
                </a:lnTo>
                <a:lnTo>
                  <a:pt x="1179" y="3176"/>
                </a:lnTo>
                <a:lnTo>
                  <a:pt x="1145" y="3180"/>
                </a:lnTo>
                <a:lnTo>
                  <a:pt x="1111" y="3183"/>
                </a:lnTo>
                <a:lnTo>
                  <a:pt x="1079" y="3182"/>
                </a:lnTo>
                <a:lnTo>
                  <a:pt x="1048" y="3178"/>
                </a:lnTo>
                <a:lnTo>
                  <a:pt x="1018" y="3169"/>
                </a:lnTo>
                <a:lnTo>
                  <a:pt x="993" y="3156"/>
                </a:lnTo>
                <a:lnTo>
                  <a:pt x="969" y="3139"/>
                </a:lnTo>
                <a:lnTo>
                  <a:pt x="948" y="3119"/>
                </a:lnTo>
                <a:lnTo>
                  <a:pt x="927" y="3096"/>
                </a:lnTo>
                <a:lnTo>
                  <a:pt x="908" y="3072"/>
                </a:lnTo>
                <a:lnTo>
                  <a:pt x="889" y="3047"/>
                </a:lnTo>
                <a:lnTo>
                  <a:pt x="870" y="3022"/>
                </a:lnTo>
                <a:lnTo>
                  <a:pt x="851" y="2998"/>
                </a:lnTo>
                <a:lnTo>
                  <a:pt x="831" y="2975"/>
                </a:lnTo>
                <a:lnTo>
                  <a:pt x="808" y="2955"/>
                </a:lnTo>
                <a:lnTo>
                  <a:pt x="786" y="2937"/>
                </a:lnTo>
                <a:lnTo>
                  <a:pt x="761" y="2923"/>
                </a:lnTo>
                <a:lnTo>
                  <a:pt x="734" y="2911"/>
                </a:lnTo>
                <a:lnTo>
                  <a:pt x="705" y="2901"/>
                </a:lnTo>
                <a:lnTo>
                  <a:pt x="675" y="2892"/>
                </a:lnTo>
                <a:lnTo>
                  <a:pt x="645" y="2884"/>
                </a:lnTo>
                <a:lnTo>
                  <a:pt x="614" y="2876"/>
                </a:lnTo>
                <a:lnTo>
                  <a:pt x="585" y="2867"/>
                </a:lnTo>
                <a:lnTo>
                  <a:pt x="556" y="2857"/>
                </a:lnTo>
                <a:lnTo>
                  <a:pt x="529" y="2845"/>
                </a:lnTo>
                <a:lnTo>
                  <a:pt x="505" y="2830"/>
                </a:lnTo>
                <a:lnTo>
                  <a:pt x="483" y="2812"/>
                </a:lnTo>
                <a:lnTo>
                  <a:pt x="465" y="2790"/>
                </a:lnTo>
                <a:lnTo>
                  <a:pt x="450" y="2766"/>
                </a:lnTo>
                <a:lnTo>
                  <a:pt x="438" y="2739"/>
                </a:lnTo>
                <a:lnTo>
                  <a:pt x="428" y="2710"/>
                </a:lnTo>
                <a:lnTo>
                  <a:pt x="419" y="2681"/>
                </a:lnTo>
                <a:lnTo>
                  <a:pt x="411" y="2650"/>
                </a:lnTo>
                <a:lnTo>
                  <a:pt x="403" y="2620"/>
                </a:lnTo>
                <a:lnTo>
                  <a:pt x="394" y="2590"/>
                </a:lnTo>
                <a:lnTo>
                  <a:pt x="384" y="2561"/>
                </a:lnTo>
                <a:lnTo>
                  <a:pt x="372" y="2534"/>
                </a:lnTo>
                <a:lnTo>
                  <a:pt x="358" y="2509"/>
                </a:lnTo>
                <a:lnTo>
                  <a:pt x="340" y="2487"/>
                </a:lnTo>
                <a:lnTo>
                  <a:pt x="320" y="2464"/>
                </a:lnTo>
                <a:lnTo>
                  <a:pt x="297" y="2444"/>
                </a:lnTo>
                <a:lnTo>
                  <a:pt x="272" y="2425"/>
                </a:lnTo>
                <a:lnTo>
                  <a:pt x="247" y="2406"/>
                </a:lnTo>
                <a:lnTo>
                  <a:pt x="222" y="2387"/>
                </a:lnTo>
                <a:lnTo>
                  <a:pt x="198" y="2368"/>
                </a:lnTo>
                <a:lnTo>
                  <a:pt x="175" y="2347"/>
                </a:lnTo>
                <a:lnTo>
                  <a:pt x="155" y="2326"/>
                </a:lnTo>
                <a:lnTo>
                  <a:pt x="138" y="2302"/>
                </a:lnTo>
                <a:lnTo>
                  <a:pt x="125" y="2277"/>
                </a:lnTo>
                <a:lnTo>
                  <a:pt x="116" y="2247"/>
                </a:lnTo>
                <a:lnTo>
                  <a:pt x="112" y="2216"/>
                </a:lnTo>
                <a:lnTo>
                  <a:pt x="111" y="2184"/>
                </a:lnTo>
                <a:lnTo>
                  <a:pt x="114" y="2150"/>
                </a:lnTo>
                <a:lnTo>
                  <a:pt x="118" y="2116"/>
                </a:lnTo>
                <a:lnTo>
                  <a:pt x="123" y="2082"/>
                </a:lnTo>
                <a:lnTo>
                  <a:pt x="127" y="2048"/>
                </a:lnTo>
                <a:lnTo>
                  <a:pt x="129" y="2014"/>
                </a:lnTo>
                <a:lnTo>
                  <a:pt x="129" y="1981"/>
                </a:lnTo>
                <a:lnTo>
                  <a:pt x="125" y="1950"/>
                </a:lnTo>
                <a:lnTo>
                  <a:pt x="117" y="1919"/>
                </a:lnTo>
                <a:lnTo>
                  <a:pt x="105" y="1890"/>
                </a:lnTo>
                <a:lnTo>
                  <a:pt x="90" y="1860"/>
                </a:lnTo>
                <a:lnTo>
                  <a:pt x="73" y="1830"/>
                </a:lnTo>
                <a:lnTo>
                  <a:pt x="55" y="1800"/>
                </a:lnTo>
                <a:lnTo>
                  <a:pt x="38" y="1771"/>
                </a:lnTo>
                <a:lnTo>
                  <a:pt x="23" y="1740"/>
                </a:lnTo>
                <a:lnTo>
                  <a:pt x="11" y="1710"/>
                </a:lnTo>
                <a:lnTo>
                  <a:pt x="3" y="1679"/>
                </a:lnTo>
                <a:lnTo>
                  <a:pt x="0" y="1647"/>
                </a:lnTo>
                <a:lnTo>
                  <a:pt x="3" y="1615"/>
                </a:lnTo>
                <a:lnTo>
                  <a:pt x="11" y="1584"/>
                </a:lnTo>
                <a:lnTo>
                  <a:pt x="23" y="1554"/>
                </a:lnTo>
                <a:lnTo>
                  <a:pt x="38" y="1523"/>
                </a:lnTo>
                <a:lnTo>
                  <a:pt x="55" y="1494"/>
                </a:lnTo>
                <a:lnTo>
                  <a:pt x="73" y="1464"/>
                </a:lnTo>
                <a:lnTo>
                  <a:pt x="90" y="1434"/>
                </a:lnTo>
                <a:lnTo>
                  <a:pt x="105" y="1404"/>
                </a:lnTo>
                <a:lnTo>
                  <a:pt x="117" y="1375"/>
                </a:lnTo>
                <a:lnTo>
                  <a:pt x="125" y="1344"/>
                </a:lnTo>
                <a:lnTo>
                  <a:pt x="129" y="1313"/>
                </a:lnTo>
                <a:lnTo>
                  <a:pt x="129" y="1280"/>
                </a:lnTo>
                <a:lnTo>
                  <a:pt x="127" y="1246"/>
                </a:lnTo>
                <a:lnTo>
                  <a:pt x="123" y="1212"/>
                </a:lnTo>
                <a:lnTo>
                  <a:pt x="118" y="1178"/>
                </a:lnTo>
                <a:lnTo>
                  <a:pt x="114" y="1144"/>
                </a:lnTo>
                <a:lnTo>
                  <a:pt x="111" y="1110"/>
                </a:lnTo>
                <a:lnTo>
                  <a:pt x="112" y="1078"/>
                </a:lnTo>
                <a:lnTo>
                  <a:pt x="116" y="1047"/>
                </a:lnTo>
                <a:lnTo>
                  <a:pt x="125" y="1017"/>
                </a:lnTo>
                <a:lnTo>
                  <a:pt x="138" y="992"/>
                </a:lnTo>
                <a:lnTo>
                  <a:pt x="155" y="968"/>
                </a:lnTo>
                <a:lnTo>
                  <a:pt x="175" y="947"/>
                </a:lnTo>
                <a:lnTo>
                  <a:pt x="198" y="926"/>
                </a:lnTo>
                <a:lnTo>
                  <a:pt x="222" y="907"/>
                </a:lnTo>
                <a:lnTo>
                  <a:pt x="247" y="888"/>
                </a:lnTo>
                <a:lnTo>
                  <a:pt x="272" y="869"/>
                </a:lnTo>
                <a:lnTo>
                  <a:pt x="297" y="850"/>
                </a:lnTo>
                <a:lnTo>
                  <a:pt x="320" y="830"/>
                </a:lnTo>
                <a:lnTo>
                  <a:pt x="340" y="807"/>
                </a:lnTo>
                <a:lnTo>
                  <a:pt x="358" y="785"/>
                </a:lnTo>
                <a:lnTo>
                  <a:pt x="372" y="760"/>
                </a:lnTo>
                <a:lnTo>
                  <a:pt x="384" y="733"/>
                </a:lnTo>
                <a:lnTo>
                  <a:pt x="394" y="704"/>
                </a:lnTo>
                <a:lnTo>
                  <a:pt x="403" y="674"/>
                </a:lnTo>
                <a:lnTo>
                  <a:pt x="411" y="644"/>
                </a:lnTo>
                <a:lnTo>
                  <a:pt x="419" y="613"/>
                </a:lnTo>
                <a:lnTo>
                  <a:pt x="428" y="584"/>
                </a:lnTo>
                <a:lnTo>
                  <a:pt x="438" y="555"/>
                </a:lnTo>
                <a:lnTo>
                  <a:pt x="450" y="528"/>
                </a:lnTo>
                <a:lnTo>
                  <a:pt x="465" y="504"/>
                </a:lnTo>
                <a:lnTo>
                  <a:pt x="483" y="482"/>
                </a:lnTo>
                <a:lnTo>
                  <a:pt x="505" y="464"/>
                </a:lnTo>
                <a:lnTo>
                  <a:pt x="529" y="449"/>
                </a:lnTo>
                <a:lnTo>
                  <a:pt x="556" y="437"/>
                </a:lnTo>
                <a:lnTo>
                  <a:pt x="585" y="427"/>
                </a:lnTo>
                <a:lnTo>
                  <a:pt x="614" y="418"/>
                </a:lnTo>
                <a:lnTo>
                  <a:pt x="645" y="410"/>
                </a:lnTo>
                <a:lnTo>
                  <a:pt x="675" y="402"/>
                </a:lnTo>
                <a:lnTo>
                  <a:pt x="705" y="393"/>
                </a:lnTo>
                <a:lnTo>
                  <a:pt x="734" y="383"/>
                </a:lnTo>
                <a:lnTo>
                  <a:pt x="761" y="371"/>
                </a:lnTo>
                <a:lnTo>
                  <a:pt x="786" y="357"/>
                </a:lnTo>
                <a:lnTo>
                  <a:pt x="808" y="339"/>
                </a:lnTo>
                <a:lnTo>
                  <a:pt x="831" y="319"/>
                </a:lnTo>
                <a:lnTo>
                  <a:pt x="851" y="296"/>
                </a:lnTo>
                <a:lnTo>
                  <a:pt x="870" y="272"/>
                </a:lnTo>
                <a:lnTo>
                  <a:pt x="889" y="247"/>
                </a:lnTo>
                <a:lnTo>
                  <a:pt x="908" y="222"/>
                </a:lnTo>
                <a:lnTo>
                  <a:pt x="927" y="198"/>
                </a:lnTo>
                <a:lnTo>
                  <a:pt x="948" y="175"/>
                </a:lnTo>
                <a:lnTo>
                  <a:pt x="969" y="155"/>
                </a:lnTo>
                <a:lnTo>
                  <a:pt x="993" y="138"/>
                </a:lnTo>
                <a:lnTo>
                  <a:pt x="1018" y="125"/>
                </a:lnTo>
                <a:lnTo>
                  <a:pt x="1048" y="116"/>
                </a:lnTo>
                <a:lnTo>
                  <a:pt x="1079" y="112"/>
                </a:lnTo>
                <a:lnTo>
                  <a:pt x="1111" y="111"/>
                </a:lnTo>
                <a:lnTo>
                  <a:pt x="1145" y="114"/>
                </a:lnTo>
                <a:lnTo>
                  <a:pt x="1179" y="118"/>
                </a:lnTo>
                <a:lnTo>
                  <a:pt x="1213" y="123"/>
                </a:lnTo>
                <a:lnTo>
                  <a:pt x="1247" y="127"/>
                </a:lnTo>
                <a:lnTo>
                  <a:pt x="1281" y="129"/>
                </a:lnTo>
                <a:lnTo>
                  <a:pt x="1314" y="129"/>
                </a:lnTo>
                <a:lnTo>
                  <a:pt x="1345" y="125"/>
                </a:lnTo>
                <a:lnTo>
                  <a:pt x="1376" y="117"/>
                </a:lnTo>
                <a:lnTo>
                  <a:pt x="1406" y="105"/>
                </a:lnTo>
                <a:lnTo>
                  <a:pt x="1436" y="89"/>
                </a:lnTo>
                <a:lnTo>
                  <a:pt x="1466" y="73"/>
                </a:lnTo>
                <a:lnTo>
                  <a:pt x="1496" y="55"/>
                </a:lnTo>
                <a:lnTo>
                  <a:pt x="1525" y="38"/>
                </a:lnTo>
                <a:lnTo>
                  <a:pt x="1556" y="23"/>
                </a:lnTo>
                <a:lnTo>
                  <a:pt x="1586" y="11"/>
                </a:lnTo>
                <a:lnTo>
                  <a:pt x="1617" y="3"/>
                </a:lnTo>
                <a:lnTo>
                  <a:pt x="1649" y="0"/>
                </a:lnTo>
                <a:close/>
              </a:path>
            </a:pathLst>
          </a:custGeom>
          <a:solidFill>
            <a:schemeClr val="bg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78523" y="1098388"/>
            <a:ext cx="10318418" cy="4394988"/>
          </a:xfrm>
        </p:spPr>
        <p:txBody>
          <a:bodyPr anchor="ctr">
            <a:noAutofit/>
          </a:bodyPr>
          <a:lstStyle>
            <a:lvl1pPr algn="ctr">
              <a:defRPr sz="10000" spc="80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15045" y="5979196"/>
            <a:ext cx="8045373" cy="742279"/>
          </a:xfrm>
        </p:spPr>
        <p:txBody>
          <a:bodyPr anchor="t">
            <a:normAutofit/>
          </a:bodyPr>
          <a:lstStyle>
            <a:lvl1pPr marL="0" indent="0" algn="ctr">
              <a:lnSpc>
                <a:spcPct val="100000"/>
              </a:lnSpc>
              <a:buNone/>
              <a:defRPr sz="2000" b="1" i="0" cap="all" spc="40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78523" y="6375679"/>
            <a:ext cx="2329722" cy="348462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4DE81E0C-DDDA-4227-9821-441509BE1373}" type="datetimeFigureOut">
              <a:rPr lang="en-US" smtClean="0"/>
              <a:t>10-May-21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80332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067218" y="6375679"/>
            <a:ext cx="2329723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643C9585-3A6A-46D1-ABEB-69A8A8CD9B56}" type="slidenum">
              <a:rPr lang="en-US" smtClean="0"/>
              <a:t>‹#›</a:t>
            </a:fld>
            <a:endParaRPr lang="en-US"/>
          </a:p>
        </p:txBody>
      </p:sp>
      <p:sp>
        <p:nvSpPr>
          <p:cNvPr id="13" name="Rectangle 12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330538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81E0C-DDDA-4227-9821-441509BE1373}" type="datetimeFigureOut">
              <a:rPr lang="en-US" smtClean="0"/>
              <a:t>10-May-21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3C9585-3A6A-46D1-ABEB-69A8A8CD9B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26192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066321" y="382386"/>
            <a:ext cx="1492132" cy="5600404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57300" y="382385"/>
            <a:ext cx="8392585" cy="560040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81E0C-DDDA-4227-9821-441509BE1373}" type="datetimeFigureOut">
              <a:rPr lang="en-US" smtClean="0"/>
              <a:t>10-May-21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3C9585-3A6A-46D1-ABEB-69A8A8CD9B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63137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81E0C-DDDA-4227-9821-441509BE1373}" type="datetimeFigureOut">
              <a:rPr lang="en-US" smtClean="0"/>
              <a:t>10-May-21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3C9585-3A6A-46D1-ABEB-69A8A8CD9B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93492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2929" y="1073888"/>
            <a:ext cx="8187071" cy="4064627"/>
          </a:xfrm>
        </p:spPr>
        <p:txBody>
          <a:bodyPr anchor="b">
            <a:normAutofit/>
          </a:bodyPr>
          <a:lstStyle>
            <a:lvl1pPr>
              <a:defRPr sz="8400" spc="800" baseline="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42930" y="5159781"/>
            <a:ext cx="7017488" cy="951135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2000" b="1" i="0" cap="all" spc="400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236546" y="6375679"/>
            <a:ext cx="1493947" cy="348462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4DE81E0C-DDDA-4227-9821-441509BE1373}" type="datetimeFigureOut">
              <a:rPr lang="en-US" smtClean="0"/>
              <a:t>10-May-21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279064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942434" y="6375679"/>
            <a:ext cx="1487566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643C9585-3A6A-46D1-ABEB-69A8A8CD9B56}" type="slidenum">
              <a:rPr lang="en-US" smtClean="0"/>
              <a:t>‹#›</a:t>
            </a:fld>
            <a:endParaRPr lang="en-US"/>
          </a:p>
        </p:txBody>
      </p:sp>
      <p:grpSp>
        <p:nvGrpSpPr>
          <p:cNvPr id="7" name="Group 6" title="left scallop shape"/>
          <p:cNvGrpSpPr/>
          <p:nvPr/>
        </p:nvGrpSpPr>
        <p:grpSpPr>
          <a:xfrm>
            <a:off x="0" y="0"/>
            <a:ext cx="2814638" cy="6858000"/>
            <a:chOff x="0" y="0"/>
            <a:chExt cx="2814638" cy="6858000"/>
          </a:xfrm>
        </p:grpSpPr>
        <p:sp>
          <p:nvSpPr>
            <p:cNvPr id="11" name="Freeform 6" title="left scallop shape"/>
            <p:cNvSpPr/>
            <p:nvPr/>
          </p:nvSpPr>
          <p:spPr bwMode="auto">
            <a:xfrm>
              <a:off x="0" y="0"/>
              <a:ext cx="2814638" cy="6858000"/>
            </a:xfrm>
            <a:custGeom>
              <a:avLst/>
              <a:gdLst/>
              <a:ahLst/>
              <a:cxnLst/>
              <a:rect l="0" t="0" r="r" b="b"/>
              <a:pathLst>
                <a:path w="1773" h="4320">
                  <a:moveTo>
                    <a:pt x="0" y="0"/>
                  </a:moveTo>
                  <a:lnTo>
                    <a:pt x="891" y="0"/>
                  </a:lnTo>
                  <a:lnTo>
                    <a:pt x="906" y="56"/>
                  </a:lnTo>
                  <a:lnTo>
                    <a:pt x="921" y="111"/>
                  </a:lnTo>
                  <a:lnTo>
                    <a:pt x="938" y="165"/>
                  </a:lnTo>
                  <a:lnTo>
                    <a:pt x="957" y="217"/>
                  </a:lnTo>
                  <a:lnTo>
                    <a:pt x="980" y="266"/>
                  </a:lnTo>
                  <a:lnTo>
                    <a:pt x="1007" y="312"/>
                  </a:lnTo>
                  <a:lnTo>
                    <a:pt x="1036" y="351"/>
                  </a:lnTo>
                  <a:lnTo>
                    <a:pt x="1069" y="387"/>
                  </a:lnTo>
                  <a:lnTo>
                    <a:pt x="1105" y="422"/>
                  </a:lnTo>
                  <a:lnTo>
                    <a:pt x="1145" y="456"/>
                  </a:lnTo>
                  <a:lnTo>
                    <a:pt x="1185" y="487"/>
                  </a:lnTo>
                  <a:lnTo>
                    <a:pt x="1227" y="520"/>
                  </a:lnTo>
                  <a:lnTo>
                    <a:pt x="1270" y="551"/>
                  </a:lnTo>
                  <a:lnTo>
                    <a:pt x="1311" y="584"/>
                  </a:lnTo>
                  <a:lnTo>
                    <a:pt x="1352" y="617"/>
                  </a:lnTo>
                  <a:lnTo>
                    <a:pt x="1390" y="651"/>
                  </a:lnTo>
                  <a:lnTo>
                    <a:pt x="1425" y="687"/>
                  </a:lnTo>
                  <a:lnTo>
                    <a:pt x="1456" y="725"/>
                  </a:lnTo>
                  <a:lnTo>
                    <a:pt x="1484" y="765"/>
                  </a:lnTo>
                  <a:lnTo>
                    <a:pt x="1505" y="808"/>
                  </a:lnTo>
                  <a:lnTo>
                    <a:pt x="1521" y="856"/>
                  </a:lnTo>
                  <a:lnTo>
                    <a:pt x="1530" y="907"/>
                  </a:lnTo>
                  <a:lnTo>
                    <a:pt x="1534" y="960"/>
                  </a:lnTo>
                  <a:lnTo>
                    <a:pt x="1534" y="1013"/>
                  </a:lnTo>
                  <a:lnTo>
                    <a:pt x="1530" y="1068"/>
                  </a:lnTo>
                  <a:lnTo>
                    <a:pt x="1523" y="1125"/>
                  </a:lnTo>
                  <a:lnTo>
                    <a:pt x="1515" y="1181"/>
                  </a:lnTo>
                  <a:lnTo>
                    <a:pt x="1508" y="1237"/>
                  </a:lnTo>
                  <a:lnTo>
                    <a:pt x="1501" y="1293"/>
                  </a:lnTo>
                  <a:lnTo>
                    <a:pt x="1496" y="1350"/>
                  </a:lnTo>
                  <a:lnTo>
                    <a:pt x="1494" y="1405"/>
                  </a:lnTo>
                  <a:lnTo>
                    <a:pt x="1497" y="1458"/>
                  </a:lnTo>
                  <a:lnTo>
                    <a:pt x="1504" y="1511"/>
                  </a:lnTo>
                  <a:lnTo>
                    <a:pt x="1517" y="1560"/>
                  </a:lnTo>
                  <a:lnTo>
                    <a:pt x="1535" y="1610"/>
                  </a:lnTo>
                  <a:lnTo>
                    <a:pt x="1557" y="1659"/>
                  </a:lnTo>
                  <a:lnTo>
                    <a:pt x="1583" y="1708"/>
                  </a:lnTo>
                  <a:lnTo>
                    <a:pt x="1611" y="1757"/>
                  </a:lnTo>
                  <a:lnTo>
                    <a:pt x="1640" y="1807"/>
                  </a:lnTo>
                  <a:lnTo>
                    <a:pt x="1669" y="1855"/>
                  </a:lnTo>
                  <a:lnTo>
                    <a:pt x="1696" y="1905"/>
                  </a:lnTo>
                  <a:lnTo>
                    <a:pt x="1721" y="1954"/>
                  </a:lnTo>
                  <a:lnTo>
                    <a:pt x="1742" y="2006"/>
                  </a:lnTo>
                  <a:lnTo>
                    <a:pt x="1759" y="2057"/>
                  </a:lnTo>
                  <a:lnTo>
                    <a:pt x="1769" y="2108"/>
                  </a:lnTo>
                  <a:lnTo>
                    <a:pt x="1773" y="2160"/>
                  </a:lnTo>
                  <a:lnTo>
                    <a:pt x="1769" y="2212"/>
                  </a:lnTo>
                  <a:lnTo>
                    <a:pt x="1759" y="2263"/>
                  </a:lnTo>
                  <a:lnTo>
                    <a:pt x="1742" y="2314"/>
                  </a:lnTo>
                  <a:lnTo>
                    <a:pt x="1721" y="2366"/>
                  </a:lnTo>
                  <a:lnTo>
                    <a:pt x="1696" y="2415"/>
                  </a:lnTo>
                  <a:lnTo>
                    <a:pt x="1669" y="2465"/>
                  </a:lnTo>
                  <a:lnTo>
                    <a:pt x="1640" y="2513"/>
                  </a:lnTo>
                  <a:lnTo>
                    <a:pt x="1611" y="2563"/>
                  </a:lnTo>
                  <a:lnTo>
                    <a:pt x="1583" y="2612"/>
                  </a:lnTo>
                  <a:lnTo>
                    <a:pt x="1557" y="2661"/>
                  </a:lnTo>
                  <a:lnTo>
                    <a:pt x="1535" y="2710"/>
                  </a:lnTo>
                  <a:lnTo>
                    <a:pt x="1517" y="2760"/>
                  </a:lnTo>
                  <a:lnTo>
                    <a:pt x="1504" y="2809"/>
                  </a:lnTo>
                  <a:lnTo>
                    <a:pt x="1497" y="2862"/>
                  </a:lnTo>
                  <a:lnTo>
                    <a:pt x="1494" y="2915"/>
                  </a:lnTo>
                  <a:lnTo>
                    <a:pt x="1496" y="2970"/>
                  </a:lnTo>
                  <a:lnTo>
                    <a:pt x="1501" y="3027"/>
                  </a:lnTo>
                  <a:lnTo>
                    <a:pt x="1508" y="3083"/>
                  </a:lnTo>
                  <a:lnTo>
                    <a:pt x="1515" y="3139"/>
                  </a:lnTo>
                  <a:lnTo>
                    <a:pt x="1523" y="3195"/>
                  </a:lnTo>
                  <a:lnTo>
                    <a:pt x="1530" y="3252"/>
                  </a:lnTo>
                  <a:lnTo>
                    <a:pt x="1534" y="3307"/>
                  </a:lnTo>
                  <a:lnTo>
                    <a:pt x="1534" y="3360"/>
                  </a:lnTo>
                  <a:lnTo>
                    <a:pt x="1530" y="3413"/>
                  </a:lnTo>
                  <a:lnTo>
                    <a:pt x="1521" y="3464"/>
                  </a:lnTo>
                  <a:lnTo>
                    <a:pt x="1505" y="3512"/>
                  </a:lnTo>
                  <a:lnTo>
                    <a:pt x="1484" y="3555"/>
                  </a:lnTo>
                  <a:lnTo>
                    <a:pt x="1456" y="3595"/>
                  </a:lnTo>
                  <a:lnTo>
                    <a:pt x="1425" y="3633"/>
                  </a:lnTo>
                  <a:lnTo>
                    <a:pt x="1390" y="3669"/>
                  </a:lnTo>
                  <a:lnTo>
                    <a:pt x="1352" y="3703"/>
                  </a:lnTo>
                  <a:lnTo>
                    <a:pt x="1311" y="3736"/>
                  </a:lnTo>
                  <a:lnTo>
                    <a:pt x="1270" y="3769"/>
                  </a:lnTo>
                  <a:lnTo>
                    <a:pt x="1227" y="3800"/>
                  </a:lnTo>
                  <a:lnTo>
                    <a:pt x="1185" y="3833"/>
                  </a:lnTo>
                  <a:lnTo>
                    <a:pt x="1145" y="3864"/>
                  </a:lnTo>
                  <a:lnTo>
                    <a:pt x="1105" y="3898"/>
                  </a:lnTo>
                  <a:lnTo>
                    <a:pt x="1069" y="3933"/>
                  </a:lnTo>
                  <a:lnTo>
                    <a:pt x="1036" y="3969"/>
                  </a:lnTo>
                  <a:lnTo>
                    <a:pt x="1007" y="4008"/>
                  </a:lnTo>
                  <a:lnTo>
                    <a:pt x="980" y="4054"/>
                  </a:lnTo>
                  <a:lnTo>
                    <a:pt x="957" y="4103"/>
                  </a:lnTo>
                  <a:lnTo>
                    <a:pt x="938" y="4155"/>
                  </a:lnTo>
                  <a:lnTo>
                    <a:pt x="921" y="4209"/>
                  </a:lnTo>
                  <a:lnTo>
                    <a:pt x="906" y="4264"/>
                  </a:lnTo>
                  <a:lnTo>
                    <a:pt x="891" y="4320"/>
                  </a:lnTo>
                  <a:lnTo>
                    <a:pt x="0" y="43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6" name="Freeform 11" title="left scallop inline"/>
            <p:cNvSpPr/>
            <p:nvPr/>
          </p:nvSpPr>
          <p:spPr bwMode="auto">
            <a:xfrm>
              <a:off x="874382" y="0"/>
              <a:ext cx="1646238" cy="6858000"/>
            </a:xfrm>
            <a:custGeom>
              <a:avLst/>
              <a:gdLst/>
              <a:ahLst/>
              <a:cxnLst/>
              <a:rect l="0" t="0" r="r" b="b"/>
              <a:pathLst>
                <a:path w="1037" h="4320">
                  <a:moveTo>
                    <a:pt x="0" y="0"/>
                  </a:moveTo>
                  <a:lnTo>
                    <a:pt x="171" y="0"/>
                  </a:lnTo>
                  <a:lnTo>
                    <a:pt x="188" y="55"/>
                  </a:lnTo>
                  <a:lnTo>
                    <a:pt x="204" y="110"/>
                  </a:lnTo>
                  <a:lnTo>
                    <a:pt x="220" y="166"/>
                  </a:lnTo>
                  <a:lnTo>
                    <a:pt x="234" y="223"/>
                  </a:lnTo>
                  <a:lnTo>
                    <a:pt x="251" y="278"/>
                  </a:lnTo>
                  <a:lnTo>
                    <a:pt x="269" y="331"/>
                  </a:lnTo>
                  <a:lnTo>
                    <a:pt x="292" y="381"/>
                  </a:lnTo>
                  <a:lnTo>
                    <a:pt x="319" y="427"/>
                  </a:lnTo>
                  <a:lnTo>
                    <a:pt x="349" y="466"/>
                  </a:lnTo>
                  <a:lnTo>
                    <a:pt x="382" y="503"/>
                  </a:lnTo>
                  <a:lnTo>
                    <a:pt x="420" y="537"/>
                  </a:lnTo>
                  <a:lnTo>
                    <a:pt x="460" y="571"/>
                  </a:lnTo>
                  <a:lnTo>
                    <a:pt x="502" y="603"/>
                  </a:lnTo>
                  <a:lnTo>
                    <a:pt x="544" y="635"/>
                  </a:lnTo>
                  <a:lnTo>
                    <a:pt x="587" y="668"/>
                  </a:lnTo>
                  <a:lnTo>
                    <a:pt x="628" y="700"/>
                  </a:lnTo>
                  <a:lnTo>
                    <a:pt x="667" y="734"/>
                  </a:lnTo>
                  <a:lnTo>
                    <a:pt x="703" y="771"/>
                  </a:lnTo>
                  <a:lnTo>
                    <a:pt x="736" y="808"/>
                  </a:lnTo>
                  <a:lnTo>
                    <a:pt x="763" y="848"/>
                  </a:lnTo>
                  <a:lnTo>
                    <a:pt x="786" y="893"/>
                  </a:lnTo>
                  <a:lnTo>
                    <a:pt x="800" y="937"/>
                  </a:lnTo>
                  <a:lnTo>
                    <a:pt x="809" y="986"/>
                  </a:lnTo>
                  <a:lnTo>
                    <a:pt x="813" y="1034"/>
                  </a:lnTo>
                  <a:lnTo>
                    <a:pt x="812" y="1085"/>
                  </a:lnTo>
                  <a:lnTo>
                    <a:pt x="808" y="1136"/>
                  </a:lnTo>
                  <a:lnTo>
                    <a:pt x="803" y="1189"/>
                  </a:lnTo>
                  <a:lnTo>
                    <a:pt x="796" y="1242"/>
                  </a:lnTo>
                  <a:lnTo>
                    <a:pt x="788" y="1295"/>
                  </a:lnTo>
                  <a:lnTo>
                    <a:pt x="782" y="1348"/>
                  </a:lnTo>
                  <a:lnTo>
                    <a:pt x="778" y="1401"/>
                  </a:lnTo>
                  <a:lnTo>
                    <a:pt x="775" y="1452"/>
                  </a:lnTo>
                  <a:lnTo>
                    <a:pt x="778" y="1502"/>
                  </a:lnTo>
                  <a:lnTo>
                    <a:pt x="784" y="1551"/>
                  </a:lnTo>
                  <a:lnTo>
                    <a:pt x="797" y="1602"/>
                  </a:lnTo>
                  <a:lnTo>
                    <a:pt x="817" y="1652"/>
                  </a:lnTo>
                  <a:lnTo>
                    <a:pt x="841" y="1702"/>
                  </a:lnTo>
                  <a:lnTo>
                    <a:pt x="868" y="1752"/>
                  </a:lnTo>
                  <a:lnTo>
                    <a:pt x="896" y="1801"/>
                  </a:lnTo>
                  <a:lnTo>
                    <a:pt x="926" y="1851"/>
                  </a:lnTo>
                  <a:lnTo>
                    <a:pt x="953" y="1901"/>
                  </a:lnTo>
                  <a:lnTo>
                    <a:pt x="980" y="1952"/>
                  </a:lnTo>
                  <a:lnTo>
                    <a:pt x="1003" y="2003"/>
                  </a:lnTo>
                  <a:lnTo>
                    <a:pt x="1021" y="2054"/>
                  </a:lnTo>
                  <a:lnTo>
                    <a:pt x="1031" y="2106"/>
                  </a:lnTo>
                  <a:lnTo>
                    <a:pt x="1037" y="2160"/>
                  </a:lnTo>
                  <a:lnTo>
                    <a:pt x="1031" y="2214"/>
                  </a:lnTo>
                  <a:lnTo>
                    <a:pt x="1021" y="2266"/>
                  </a:lnTo>
                  <a:lnTo>
                    <a:pt x="1003" y="2317"/>
                  </a:lnTo>
                  <a:lnTo>
                    <a:pt x="980" y="2368"/>
                  </a:lnTo>
                  <a:lnTo>
                    <a:pt x="953" y="2419"/>
                  </a:lnTo>
                  <a:lnTo>
                    <a:pt x="926" y="2469"/>
                  </a:lnTo>
                  <a:lnTo>
                    <a:pt x="896" y="2519"/>
                  </a:lnTo>
                  <a:lnTo>
                    <a:pt x="868" y="2568"/>
                  </a:lnTo>
                  <a:lnTo>
                    <a:pt x="841" y="2618"/>
                  </a:lnTo>
                  <a:lnTo>
                    <a:pt x="817" y="2668"/>
                  </a:lnTo>
                  <a:lnTo>
                    <a:pt x="797" y="2718"/>
                  </a:lnTo>
                  <a:lnTo>
                    <a:pt x="784" y="2769"/>
                  </a:lnTo>
                  <a:lnTo>
                    <a:pt x="778" y="2818"/>
                  </a:lnTo>
                  <a:lnTo>
                    <a:pt x="775" y="2868"/>
                  </a:lnTo>
                  <a:lnTo>
                    <a:pt x="778" y="2919"/>
                  </a:lnTo>
                  <a:lnTo>
                    <a:pt x="782" y="2972"/>
                  </a:lnTo>
                  <a:lnTo>
                    <a:pt x="788" y="3025"/>
                  </a:lnTo>
                  <a:lnTo>
                    <a:pt x="796" y="3078"/>
                  </a:lnTo>
                  <a:lnTo>
                    <a:pt x="803" y="3131"/>
                  </a:lnTo>
                  <a:lnTo>
                    <a:pt x="808" y="3184"/>
                  </a:lnTo>
                  <a:lnTo>
                    <a:pt x="812" y="3235"/>
                  </a:lnTo>
                  <a:lnTo>
                    <a:pt x="813" y="3286"/>
                  </a:lnTo>
                  <a:lnTo>
                    <a:pt x="809" y="3334"/>
                  </a:lnTo>
                  <a:lnTo>
                    <a:pt x="800" y="3383"/>
                  </a:lnTo>
                  <a:lnTo>
                    <a:pt x="786" y="3427"/>
                  </a:lnTo>
                  <a:lnTo>
                    <a:pt x="763" y="3472"/>
                  </a:lnTo>
                  <a:lnTo>
                    <a:pt x="736" y="3512"/>
                  </a:lnTo>
                  <a:lnTo>
                    <a:pt x="703" y="3549"/>
                  </a:lnTo>
                  <a:lnTo>
                    <a:pt x="667" y="3586"/>
                  </a:lnTo>
                  <a:lnTo>
                    <a:pt x="628" y="3620"/>
                  </a:lnTo>
                  <a:lnTo>
                    <a:pt x="587" y="3652"/>
                  </a:lnTo>
                  <a:lnTo>
                    <a:pt x="544" y="3685"/>
                  </a:lnTo>
                  <a:lnTo>
                    <a:pt x="502" y="3717"/>
                  </a:lnTo>
                  <a:lnTo>
                    <a:pt x="460" y="3749"/>
                  </a:lnTo>
                  <a:lnTo>
                    <a:pt x="420" y="3783"/>
                  </a:lnTo>
                  <a:lnTo>
                    <a:pt x="382" y="3817"/>
                  </a:lnTo>
                  <a:lnTo>
                    <a:pt x="349" y="3854"/>
                  </a:lnTo>
                  <a:lnTo>
                    <a:pt x="319" y="3893"/>
                  </a:lnTo>
                  <a:lnTo>
                    <a:pt x="292" y="3939"/>
                  </a:lnTo>
                  <a:lnTo>
                    <a:pt x="269" y="3989"/>
                  </a:lnTo>
                  <a:lnTo>
                    <a:pt x="251" y="4042"/>
                  </a:lnTo>
                  <a:lnTo>
                    <a:pt x="234" y="4097"/>
                  </a:lnTo>
                  <a:lnTo>
                    <a:pt x="220" y="4154"/>
                  </a:lnTo>
                  <a:lnTo>
                    <a:pt x="204" y="4210"/>
                  </a:lnTo>
                  <a:lnTo>
                    <a:pt x="188" y="4265"/>
                  </a:lnTo>
                  <a:lnTo>
                    <a:pt x="171" y="4320"/>
                  </a:lnTo>
                  <a:lnTo>
                    <a:pt x="0" y="4320"/>
                  </a:lnTo>
                  <a:lnTo>
                    <a:pt x="17" y="4278"/>
                  </a:lnTo>
                  <a:lnTo>
                    <a:pt x="33" y="4232"/>
                  </a:lnTo>
                  <a:lnTo>
                    <a:pt x="46" y="4183"/>
                  </a:lnTo>
                  <a:lnTo>
                    <a:pt x="60" y="4131"/>
                  </a:lnTo>
                  <a:lnTo>
                    <a:pt x="75" y="4075"/>
                  </a:lnTo>
                  <a:lnTo>
                    <a:pt x="90" y="4019"/>
                  </a:lnTo>
                  <a:lnTo>
                    <a:pt x="109" y="3964"/>
                  </a:lnTo>
                  <a:lnTo>
                    <a:pt x="129" y="3909"/>
                  </a:lnTo>
                  <a:lnTo>
                    <a:pt x="156" y="3855"/>
                  </a:lnTo>
                  <a:lnTo>
                    <a:pt x="186" y="3804"/>
                  </a:lnTo>
                  <a:lnTo>
                    <a:pt x="222" y="3756"/>
                  </a:lnTo>
                  <a:lnTo>
                    <a:pt x="261" y="3713"/>
                  </a:lnTo>
                  <a:lnTo>
                    <a:pt x="303" y="3672"/>
                  </a:lnTo>
                  <a:lnTo>
                    <a:pt x="348" y="3634"/>
                  </a:lnTo>
                  <a:lnTo>
                    <a:pt x="392" y="3599"/>
                  </a:lnTo>
                  <a:lnTo>
                    <a:pt x="438" y="3565"/>
                  </a:lnTo>
                  <a:lnTo>
                    <a:pt x="482" y="3531"/>
                  </a:lnTo>
                  <a:lnTo>
                    <a:pt x="523" y="3499"/>
                  </a:lnTo>
                  <a:lnTo>
                    <a:pt x="561" y="3466"/>
                  </a:lnTo>
                  <a:lnTo>
                    <a:pt x="594" y="3434"/>
                  </a:lnTo>
                  <a:lnTo>
                    <a:pt x="620" y="3400"/>
                  </a:lnTo>
                  <a:lnTo>
                    <a:pt x="638" y="3367"/>
                  </a:lnTo>
                  <a:lnTo>
                    <a:pt x="647" y="3336"/>
                  </a:lnTo>
                  <a:lnTo>
                    <a:pt x="652" y="3302"/>
                  </a:lnTo>
                  <a:lnTo>
                    <a:pt x="654" y="3265"/>
                  </a:lnTo>
                  <a:lnTo>
                    <a:pt x="651" y="3224"/>
                  </a:lnTo>
                  <a:lnTo>
                    <a:pt x="647" y="3181"/>
                  </a:lnTo>
                  <a:lnTo>
                    <a:pt x="642" y="3137"/>
                  </a:lnTo>
                  <a:lnTo>
                    <a:pt x="637" y="3091"/>
                  </a:lnTo>
                  <a:lnTo>
                    <a:pt x="626" y="3021"/>
                  </a:lnTo>
                  <a:lnTo>
                    <a:pt x="620" y="2952"/>
                  </a:lnTo>
                  <a:lnTo>
                    <a:pt x="616" y="2881"/>
                  </a:lnTo>
                  <a:lnTo>
                    <a:pt x="618" y="2809"/>
                  </a:lnTo>
                  <a:lnTo>
                    <a:pt x="628" y="2737"/>
                  </a:lnTo>
                  <a:lnTo>
                    <a:pt x="642" y="2681"/>
                  </a:lnTo>
                  <a:lnTo>
                    <a:pt x="661" y="2626"/>
                  </a:lnTo>
                  <a:lnTo>
                    <a:pt x="685" y="2574"/>
                  </a:lnTo>
                  <a:lnTo>
                    <a:pt x="711" y="2521"/>
                  </a:lnTo>
                  <a:lnTo>
                    <a:pt x="739" y="2472"/>
                  </a:lnTo>
                  <a:lnTo>
                    <a:pt x="767" y="2423"/>
                  </a:lnTo>
                  <a:lnTo>
                    <a:pt x="791" y="2381"/>
                  </a:lnTo>
                  <a:lnTo>
                    <a:pt x="813" y="2342"/>
                  </a:lnTo>
                  <a:lnTo>
                    <a:pt x="834" y="2303"/>
                  </a:lnTo>
                  <a:lnTo>
                    <a:pt x="851" y="2265"/>
                  </a:lnTo>
                  <a:lnTo>
                    <a:pt x="864" y="2228"/>
                  </a:lnTo>
                  <a:lnTo>
                    <a:pt x="873" y="2194"/>
                  </a:lnTo>
                  <a:lnTo>
                    <a:pt x="876" y="2160"/>
                  </a:lnTo>
                  <a:lnTo>
                    <a:pt x="873" y="2126"/>
                  </a:lnTo>
                  <a:lnTo>
                    <a:pt x="864" y="2092"/>
                  </a:lnTo>
                  <a:lnTo>
                    <a:pt x="851" y="2055"/>
                  </a:lnTo>
                  <a:lnTo>
                    <a:pt x="834" y="2017"/>
                  </a:lnTo>
                  <a:lnTo>
                    <a:pt x="813" y="1978"/>
                  </a:lnTo>
                  <a:lnTo>
                    <a:pt x="791" y="1939"/>
                  </a:lnTo>
                  <a:lnTo>
                    <a:pt x="767" y="1897"/>
                  </a:lnTo>
                  <a:lnTo>
                    <a:pt x="739" y="1848"/>
                  </a:lnTo>
                  <a:lnTo>
                    <a:pt x="711" y="1799"/>
                  </a:lnTo>
                  <a:lnTo>
                    <a:pt x="685" y="1746"/>
                  </a:lnTo>
                  <a:lnTo>
                    <a:pt x="661" y="1694"/>
                  </a:lnTo>
                  <a:lnTo>
                    <a:pt x="642" y="1639"/>
                  </a:lnTo>
                  <a:lnTo>
                    <a:pt x="628" y="1583"/>
                  </a:lnTo>
                  <a:lnTo>
                    <a:pt x="618" y="1511"/>
                  </a:lnTo>
                  <a:lnTo>
                    <a:pt x="616" y="1439"/>
                  </a:lnTo>
                  <a:lnTo>
                    <a:pt x="620" y="1368"/>
                  </a:lnTo>
                  <a:lnTo>
                    <a:pt x="626" y="1299"/>
                  </a:lnTo>
                  <a:lnTo>
                    <a:pt x="637" y="1229"/>
                  </a:lnTo>
                  <a:lnTo>
                    <a:pt x="642" y="1183"/>
                  </a:lnTo>
                  <a:lnTo>
                    <a:pt x="647" y="1139"/>
                  </a:lnTo>
                  <a:lnTo>
                    <a:pt x="651" y="1096"/>
                  </a:lnTo>
                  <a:lnTo>
                    <a:pt x="654" y="1055"/>
                  </a:lnTo>
                  <a:lnTo>
                    <a:pt x="652" y="1018"/>
                  </a:lnTo>
                  <a:lnTo>
                    <a:pt x="647" y="984"/>
                  </a:lnTo>
                  <a:lnTo>
                    <a:pt x="638" y="953"/>
                  </a:lnTo>
                  <a:lnTo>
                    <a:pt x="620" y="920"/>
                  </a:lnTo>
                  <a:lnTo>
                    <a:pt x="594" y="886"/>
                  </a:lnTo>
                  <a:lnTo>
                    <a:pt x="561" y="854"/>
                  </a:lnTo>
                  <a:lnTo>
                    <a:pt x="523" y="822"/>
                  </a:lnTo>
                  <a:lnTo>
                    <a:pt x="482" y="789"/>
                  </a:lnTo>
                  <a:lnTo>
                    <a:pt x="438" y="755"/>
                  </a:lnTo>
                  <a:lnTo>
                    <a:pt x="392" y="721"/>
                  </a:lnTo>
                  <a:lnTo>
                    <a:pt x="348" y="686"/>
                  </a:lnTo>
                  <a:lnTo>
                    <a:pt x="303" y="648"/>
                  </a:lnTo>
                  <a:lnTo>
                    <a:pt x="261" y="607"/>
                  </a:lnTo>
                  <a:lnTo>
                    <a:pt x="222" y="564"/>
                  </a:lnTo>
                  <a:lnTo>
                    <a:pt x="186" y="516"/>
                  </a:lnTo>
                  <a:lnTo>
                    <a:pt x="156" y="465"/>
                  </a:lnTo>
                  <a:lnTo>
                    <a:pt x="129" y="411"/>
                  </a:lnTo>
                  <a:lnTo>
                    <a:pt x="109" y="356"/>
                  </a:lnTo>
                  <a:lnTo>
                    <a:pt x="90" y="301"/>
                  </a:lnTo>
                  <a:lnTo>
                    <a:pt x="75" y="245"/>
                  </a:lnTo>
                  <a:lnTo>
                    <a:pt x="60" y="189"/>
                  </a:lnTo>
                  <a:lnTo>
                    <a:pt x="46" y="137"/>
                  </a:lnTo>
                  <a:lnTo>
                    <a:pt x="33" y="88"/>
                  </a:lnTo>
                  <a:lnTo>
                    <a:pt x="17" y="4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  <p:extLst>
      <p:ext uri="{BB962C8B-B14F-4D97-AF65-F5344CB8AC3E}">
        <p14:creationId xmlns:p14="http://schemas.microsoft.com/office/powerpoint/2010/main" val="98120837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57300" y="2286000"/>
            <a:ext cx="4800600" cy="36195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47796" y="2286000"/>
            <a:ext cx="4800600" cy="36195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81E0C-DDDA-4227-9821-441509BE1373}" type="datetimeFigureOut">
              <a:rPr lang="en-US" smtClean="0"/>
              <a:t>10-May-21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3C9585-3A6A-46D1-ABEB-69A8A8CD9B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4800059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2728" y="381000"/>
            <a:ext cx="10172700" cy="149351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8" y="2199633"/>
            <a:ext cx="480060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57300" y="2909102"/>
            <a:ext cx="4800600" cy="299639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33864" y="2199633"/>
            <a:ext cx="480060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33864" y="2909102"/>
            <a:ext cx="4800600" cy="299639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81E0C-DDDA-4227-9821-441509BE1373}" type="datetimeFigureOut">
              <a:rPr lang="en-US" smtClean="0"/>
              <a:t>10-May-21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3C9585-3A6A-46D1-ABEB-69A8A8CD9B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0113360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81E0C-DDDA-4227-9821-441509BE1373}" type="datetimeFigureOut">
              <a:rPr lang="en-US" smtClean="0"/>
              <a:t>10-May-21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3C9585-3A6A-46D1-ABEB-69A8A8CD9B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14262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81E0C-DDDA-4227-9821-441509BE1373}" type="datetimeFigureOut">
              <a:rPr lang="en-US" smtClean="0"/>
              <a:t>10-May-21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3C9585-3A6A-46D1-ABEB-69A8A8CD9B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08054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reeform 11" title="right scallop background shape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4" y="457199"/>
            <a:ext cx="3092115" cy="1196671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cap="all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5051" y="920377"/>
            <a:ext cx="6158418" cy="498512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5" y="1741336"/>
            <a:ext cx="3092115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051" y="6375679"/>
            <a:ext cx="1233355" cy="348462"/>
          </a:xfrm>
        </p:spPr>
        <p:txBody>
          <a:bodyPr/>
          <a:lstStyle/>
          <a:p>
            <a:fld id="{4DE81E0C-DDDA-4227-9821-441509BE1373}" type="datetimeFigureOut">
              <a:rPr lang="en-US" smtClean="0"/>
              <a:t>10-May-21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0" y="6375679"/>
            <a:ext cx="3482179" cy="345796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91014" y="6375679"/>
            <a:ext cx="1232456" cy="345796"/>
          </a:xfrm>
        </p:spPr>
        <p:txBody>
          <a:bodyPr/>
          <a:lstStyle/>
          <a:p>
            <a:fld id="{643C9585-3A6A-46D1-ABEB-69A8A8CD9B56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912825190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696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83464" y="0"/>
            <a:ext cx="7355585" cy="6857999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11" name="Freeform 11" title="right scallop background shape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3" y="457200"/>
            <a:ext cx="3092117" cy="1196670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3" y="1741336"/>
            <a:ext cx="3092117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950" y="6375679"/>
            <a:ext cx="1232456" cy="348462"/>
          </a:xfrm>
        </p:spPr>
        <p:txBody>
          <a:bodyPr/>
          <a:lstStyle/>
          <a:p>
            <a:fld id="{4DE81E0C-DDDA-4227-9821-441509BE1373}" type="datetimeFigureOut">
              <a:rPr lang="en-US" smtClean="0"/>
              <a:t>10-May-21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1" y="6375679"/>
            <a:ext cx="3482178" cy="345796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87568" y="6375679"/>
            <a:ext cx="1234440" cy="345796"/>
          </a:xfrm>
        </p:spPr>
        <p:txBody>
          <a:bodyPr/>
          <a:lstStyle/>
          <a:p>
            <a:fld id="{643C9585-3A6A-46D1-ABEB-69A8A8CD9B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46017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51678" y="382385"/>
            <a:ext cx="10178322" cy="149213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8" y="2286001"/>
            <a:ext cx="10178322" cy="35935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51678" y="6375679"/>
            <a:ext cx="2329722" cy="3484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4DE81E0C-DDDA-4227-9821-441509BE1373}" type="datetimeFigureOut">
              <a:rPr lang="en-US" smtClean="0"/>
              <a:t>10-May-21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75679"/>
            <a:ext cx="4114800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1" y="6375679"/>
            <a:ext cx="2819399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643C9585-3A6A-46D1-ABEB-69A8A8CD9B56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Freeform 6" title="Left scallop edge"/>
          <p:cNvSpPr/>
          <p:nvPr/>
        </p:nvSpPr>
        <p:spPr bwMode="auto">
          <a:xfrm>
            <a:off x="0" y="0"/>
            <a:ext cx="885825" cy="6858000"/>
          </a:xfrm>
          <a:custGeom>
            <a:avLst/>
            <a:gdLst/>
            <a:ahLst/>
            <a:cxnLst/>
            <a:rect l="0" t="0" r="r" b="b"/>
            <a:pathLst>
              <a:path w="558" h="4320">
                <a:moveTo>
                  <a:pt x="0" y="0"/>
                </a:moveTo>
                <a:lnTo>
                  <a:pt x="447" y="0"/>
                </a:lnTo>
                <a:lnTo>
                  <a:pt x="448" y="43"/>
                </a:lnTo>
                <a:lnTo>
                  <a:pt x="453" y="81"/>
                </a:lnTo>
                <a:lnTo>
                  <a:pt x="460" y="114"/>
                </a:lnTo>
                <a:lnTo>
                  <a:pt x="469" y="143"/>
                </a:lnTo>
                <a:lnTo>
                  <a:pt x="479" y="169"/>
                </a:lnTo>
                <a:lnTo>
                  <a:pt x="491" y="192"/>
                </a:lnTo>
                <a:lnTo>
                  <a:pt x="503" y="216"/>
                </a:lnTo>
                <a:lnTo>
                  <a:pt x="515" y="240"/>
                </a:lnTo>
                <a:lnTo>
                  <a:pt x="525" y="263"/>
                </a:lnTo>
                <a:lnTo>
                  <a:pt x="535" y="289"/>
                </a:lnTo>
                <a:lnTo>
                  <a:pt x="545" y="318"/>
                </a:lnTo>
                <a:lnTo>
                  <a:pt x="552" y="351"/>
                </a:lnTo>
                <a:lnTo>
                  <a:pt x="556" y="389"/>
                </a:lnTo>
                <a:lnTo>
                  <a:pt x="558" y="432"/>
                </a:lnTo>
                <a:lnTo>
                  <a:pt x="556" y="475"/>
                </a:lnTo>
                <a:lnTo>
                  <a:pt x="552" y="513"/>
                </a:lnTo>
                <a:lnTo>
                  <a:pt x="545" y="546"/>
                </a:lnTo>
                <a:lnTo>
                  <a:pt x="535" y="575"/>
                </a:lnTo>
                <a:lnTo>
                  <a:pt x="525" y="601"/>
                </a:lnTo>
                <a:lnTo>
                  <a:pt x="515" y="624"/>
                </a:lnTo>
                <a:lnTo>
                  <a:pt x="503" y="648"/>
                </a:lnTo>
                <a:lnTo>
                  <a:pt x="491" y="672"/>
                </a:lnTo>
                <a:lnTo>
                  <a:pt x="479" y="695"/>
                </a:lnTo>
                <a:lnTo>
                  <a:pt x="469" y="721"/>
                </a:lnTo>
                <a:lnTo>
                  <a:pt x="460" y="750"/>
                </a:lnTo>
                <a:lnTo>
                  <a:pt x="453" y="783"/>
                </a:lnTo>
                <a:lnTo>
                  <a:pt x="448" y="821"/>
                </a:lnTo>
                <a:lnTo>
                  <a:pt x="447" y="864"/>
                </a:lnTo>
                <a:lnTo>
                  <a:pt x="448" y="907"/>
                </a:lnTo>
                <a:lnTo>
                  <a:pt x="453" y="945"/>
                </a:lnTo>
                <a:lnTo>
                  <a:pt x="460" y="978"/>
                </a:lnTo>
                <a:lnTo>
                  <a:pt x="469" y="1007"/>
                </a:lnTo>
                <a:lnTo>
                  <a:pt x="479" y="1033"/>
                </a:lnTo>
                <a:lnTo>
                  <a:pt x="491" y="1056"/>
                </a:lnTo>
                <a:lnTo>
                  <a:pt x="503" y="1080"/>
                </a:lnTo>
                <a:lnTo>
                  <a:pt x="515" y="1104"/>
                </a:lnTo>
                <a:lnTo>
                  <a:pt x="525" y="1127"/>
                </a:lnTo>
                <a:lnTo>
                  <a:pt x="535" y="1153"/>
                </a:lnTo>
                <a:lnTo>
                  <a:pt x="545" y="1182"/>
                </a:lnTo>
                <a:lnTo>
                  <a:pt x="552" y="1215"/>
                </a:lnTo>
                <a:lnTo>
                  <a:pt x="556" y="1253"/>
                </a:lnTo>
                <a:lnTo>
                  <a:pt x="558" y="1296"/>
                </a:lnTo>
                <a:lnTo>
                  <a:pt x="556" y="1339"/>
                </a:lnTo>
                <a:lnTo>
                  <a:pt x="552" y="1377"/>
                </a:lnTo>
                <a:lnTo>
                  <a:pt x="545" y="1410"/>
                </a:lnTo>
                <a:lnTo>
                  <a:pt x="535" y="1439"/>
                </a:lnTo>
                <a:lnTo>
                  <a:pt x="525" y="1465"/>
                </a:lnTo>
                <a:lnTo>
                  <a:pt x="515" y="1488"/>
                </a:lnTo>
                <a:lnTo>
                  <a:pt x="503" y="1512"/>
                </a:lnTo>
                <a:lnTo>
                  <a:pt x="491" y="1536"/>
                </a:lnTo>
                <a:lnTo>
                  <a:pt x="479" y="1559"/>
                </a:lnTo>
                <a:lnTo>
                  <a:pt x="469" y="1585"/>
                </a:lnTo>
                <a:lnTo>
                  <a:pt x="460" y="1614"/>
                </a:lnTo>
                <a:lnTo>
                  <a:pt x="453" y="1647"/>
                </a:lnTo>
                <a:lnTo>
                  <a:pt x="448" y="1685"/>
                </a:lnTo>
                <a:lnTo>
                  <a:pt x="447" y="1728"/>
                </a:lnTo>
                <a:lnTo>
                  <a:pt x="448" y="1771"/>
                </a:lnTo>
                <a:lnTo>
                  <a:pt x="453" y="1809"/>
                </a:lnTo>
                <a:lnTo>
                  <a:pt x="460" y="1842"/>
                </a:lnTo>
                <a:lnTo>
                  <a:pt x="469" y="1871"/>
                </a:lnTo>
                <a:lnTo>
                  <a:pt x="479" y="1897"/>
                </a:lnTo>
                <a:lnTo>
                  <a:pt x="491" y="1920"/>
                </a:lnTo>
                <a:lnTo>
                  <a:pt x="503" y="1944"/>
                </a:lnTo>
                <a:lnTo>
                  <a:pt x="515" y="1968"/>
                </a:lnTo>
                <a:lnTo>
                  <a:pt x="525" y="1991"/>
                </a:lnTo>
                <a:lnTo>
                  <a:pt x="535" y="2017"/>
                </a:lnTo>
                <a:lnTo>
                  <a:pt x="545" y="2046"/>
                </a:lnTo>
                <a:lnTo>
                  <a:pt x="552" y="2079"/>
                </a:lnTo>
                <a:lnTo>
                  <a:pt x="556" y="2117"/>
                </a:lnTo>
                <a:lnTo>
                  <a:pt x="558" y="2159"/>
                </a:lnTo>
                <a:lnTo>
                  <a:pt x="556" y="2203"/>
                </a:lnTo>
                <a:lnTo>
                  <a:pt x="552" y="2241"/>
                </a:lnTo>
                <a:lnTo>
                  <a:pt x="545" y="2274"/>
                </a:lnTo>
                <a:lnTo>
                  <a:pt x="535" y="2303"/>
                </a:lnTo>
                <a:lnTo>
                  <a:pt x="525" y="2329"/>
                </a:lnTo>
                <a:lnTo>
                  <a:pt x="515" y="2352"/>
                </a:lnTo>
                <a:lnTo>
                  <a:pt x="503" y="2376"/>
                </a:lnTo>
                <a:lnTo>
                  <a:pt x="491" y="2400"/>
                </a:lnTo>
                <a:lnTo>
                  <a:pt x="479" y="2423"/>
                </a:lnTo>
                <a:lnTo>
                  <a:pt x="469" y="2449"/>
                </a:lnTo>
                <a:lnTo>
                  <a:pt x="460" y="2478"/>
                </a:lnTo>
                <a:lnTo>
                  <a:pt x="453" y="2511"/>
                </a:lnTo>
                <a:lnTo>
                  <a:pt x="448" y="2549"/>
                </a:lnTo>
                <a:lnTo>
                  <a:pt x="447" y="2592"/>
                </a:lnTo>
                <a:lnTo>
                  <a:pt x="448" y="2635"/>
                </a:lnTo>
                <a:lnTo>
                  <a:pt x="453" y="2673"/>
                </a:lnTo>
                <a:lnTo>
                  <a:pt x="460" y="2706"/>
                </a:lnTo>
                <a:lnTo>
                  <a:pt x="469" y="2735"/>
                </a:lnTo>
                <a:lnTo>
                  <a:pt x="479" y="2761"/>
                </a:lnTo>
                <a:lnTo>
                  <a:pt x="491" y="2784"/>
                </a:lnTo>
                <a:lnTo>
                  <a:pt x="515" y="2832"/>
                </a:lnTo>
                <a:lnTo>
                  <a:pt x="525" y="2855"/>
                </a:lnTo>
                <a:lnTo>
                  <a:pt x="535" y="2881"/>
                </a:lnTo>
                <a:lnTo>
                  <a:pt x="545" y="2910"/>
                </a:lnTo>
                <a:lnTo>
                  <a:pt x="552" y="2943"/>
                </a:lnTo>
                <a:lnTo>
                  <a:pt x="556" y="2981"/>
                </a:lnTo>
                <a:lnTo>
                  <a:pt x="558" y="3024"/>
                </a:lnTo>
                <a:lnTo>
                  <a:pt x="556" y="3067"/>
                </a:lnTo>
                <a:lnTo>
                  <a:pt x="552" y="3105"/>
                </a:lnTo>
                <a:lnTo>
                  <a:pt x="545" y="3138"/>
                </a:lnTo>
                <a:lnTo>
                  <a:pt x="535" y="3167"/>
                </a:lnTo>
                <a:lnTo>
                  <a:pt x="525" y="3193"/>
                </a:lnTo>
                <a:lnTo>
                  <a:pt x="515" y="3216"/>
                </a:lnTo>
                <a:lnTo>
                  <a:pt x="503" y="3240"/>
                </a:lnTo>
                <a:lnTo>
                  <a:pt x="491" y="3264"/>
                </a:lnTo>
                <a:lnTo>
                  <a:pt x="479" y="3287"/>
                </a:lnTo>
                <a:lnTo>
                  <a:pt x="469" y="3313"/>
                </a:lnTo>
                <a:lnTo>
                  <a:pt x="460" y="3342"/>
                </a:lnTo>
                <a:lnTo>
                  <a:pt x="453" y="3375"/>
                </a:lnTo>
                <a:lnTo>
                  <a:pt x="448" y="3413"/>
                </a:lnTo>
                <a:lnTo>
                  <a:pt x="447" y="3456"/>
                </a:lnTo>
                <a:lnTo>
                  <a:pt x="448" y="3499"/>
                </a:lnTo>
                <a:lnTo>
                  <a:pt x="453" y="3537"/>
                </a:lnTo>
                <a:lnTo>
                  <a:pt x="460" y="3570"/>
                </a:lnTo>
                <a:lnTo>
                  <a:pt x="469" y="3599"/>
                </a:lnTo>
                <a:lnTo>
                  <a:pt x="479" y="3625"/>
                </a:lnTo>
                <a:lnTo>
                  <a:pt x="491" y="3648"/>
                </a:lnTo>
                <a:lnTo>
                  <a:pt x="503" y="3672"/>
                </a:lnTo>
                <a:lnTo>
                  <a:pt x="515" y="3696"/>
                </a:lnTo>
                <a:lnTo>
                  <a:pt x="525" y="3719"/>
                </a:lnTo>
                <a:lnTo>
                  <a:pt x="535" y="3745"/>
                </a:lnTo>
                <a:lnTo>
                  <a:pt x="545" y="3774"/>
                </a:lnTo>
                <a:lnTo>
                  <a:pt x="552" y="3807"/>
                </a:lnTo>
                <a:lnTo>
                  <a:pt x="556" y="3845"/>
                </a:lnTo>
                <a:lnTo>
                  <a:pt x="558" y="3888"/>
                </a:lnTo>
                <a:lnTo>
                  <a:pt x="556" y="3931"/>
                </a:lnTo>
                <a:lnTo>
                  <a:pt x="552" y="3969"/>
                </a:lnTo>
                <a:lnTo>
                  <a:pt x="545" y="4002"/>
                </a:lnTo>
                <a:lnTo>
                  <a:pt x="535" y="4031"/>
                </a:lnTo>
                <a:lnTo>
                  <a:pt x="525" y="4057"/>
                </a:lnTo>
                <a:lnTo>
                  <a:pt x="515" y="4080"/>
                </a:lnTo>
                <a:lnTo>
                  <a:pt x="503" y="4104"/>
                </a:lnTo>
                <a:lnTo>
                  <a:pt x="491" y="4128"/>
                </a:lnTo>
                <a:lnTo>
                  <a:pt x="479" y="4151"/>
                </a:lnTo>
                <a:lnTo>
                  <a:pt x="469" y="4177"/>
                </a:lnTo>
                <a:lnTo>
                  <a:pt x="460" y="4206"/>
                </a:lnTo>
                <a:lnTo>
                  <a:pt x="453" y="4239"/>
                </a:lnTo>
                <a:lnTo>
                  <a:pt x="448" y="4277"/>
                </a:lnTo>
                <a:lnTo>
                  <a:pt x="447" y="4320"/>
                </a:lnTo>
                <a:lnTo>
                  <a:pt x="0" y="4320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 title="right edge border"/>
          <p:cNvSpPr/>
          <p:nvPr/>
        </p:nvSpPr>
        <p:spPr>
          <a:xfrm>
            <a:off x="11908536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1282079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100" kern="1200" cap="all" spc="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792">
          <p15:clr>
            <a:srgbClr val="F26B43"/>
          </p15:clr>
        </p15:guide>
        <p15:guide id="2" pos="7200">
          <p15:clr>
            <a:srgbClr val="F26B43"/>
          </p15:clr>
        </p15:guide>
        <p15:guide id="3" orient="horz" pos="4008">
          <p15:clr>
            <a:srgbClr val="F26B43"/>
          </p15:clr>
        </p15:guide>
        <p15:guide id="4" orient="horz" pos="1440">
          <p15:clr>
            <a:srgbClr val="F26B43"/>
          </p15:clr>
        </p15:guide>
        <p15:guide id="5" orient="horz" pos="3720">
          <p15:clr>
            <a:srgbClr val="F26B43"/>
          </p15:clr>
        </p15:guide>
        <p15:guide id="6" orient="horz" pos="2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mailto:jovana.bokan@fpn.unibl.org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s://forms.gle/mp3xWGwBLEnq17ZB7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google.com/url?q=https://cybereducation.org/mc/index.php/usr/login/registration&amp;sa=D&amp;source=editors&amp;ust=1620641820132000&amp;usg=AFQjCNHHeUK3Hh4Z21QUZZzlwJLMPOUtHA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78523" y="114300"/>
            <a:ext cx="10318418" cy="5379076"/>
          </a:xfrm>
        </p:spPr>
        <p:txBody>
          <a:bodyPr/>
          <a:lstStyle/>
          <a:p>
            <a:r>
              <a:rPr lang="en-US" sz="6000" dirty="0"/>
              <a:t>Cyber Hygiene</a:t>
            </a:r>
            <a:br>
              <a:rPr lang="en-US" sz="6000" dirty="0"/>
            </a:br>
            <a:r>
              <a:rPr lang="en-US" sz="6000" dirty="0"/>
              <a:t>E-learning Course</a:t>
            </a:r>
            <a:br>
              <a:rPr lang="en-US" sz="6000" dirty="0"/>
            </a:br>
            <a:r>
              <a:rPr lang="en-US" sz="6000" dirty="0"/>
              <a:t>Basic security rules in the digital environment 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Picture 3" descr="A picture containing drawing, clock&#10;&#10;Description automatically generated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7960" y="4509540"/>
            <a:ext cx="3007360" cy="6013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79340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BA" dirty="0" smtClean="0"/>
              <a:t>ШЕСТИ КОРАК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r-Cyrl-BA" dirty="0" smtClean="0"/>
          </a:p>
          <a:p>
            <a:endParaRPr lang="sr-Cyrl-BA" dirty="0"/>
          </a:p>
          <a:p>
            <a:endParaRPr lang="sr-Cyrl-BA" dirty="0" smtClean="0"/>
          </a:p>
          <a:p>
            <a:r>
              <a:rPr lang="ru-RU" dirty="0"/>
              <a:t>Након одслушаних свих предвиђених модула курса </a:t>
            </a:r>
            <a:r>
              <a:rPr lang="ru-RU" dirty="0" smtClean="0"/>
              <a:t>и попуњавања завршног теста обавезни </a:t>
            </a:r>
            <a:r>
              <a:rPr lang="ru-RU" dirty="0"/>
              <a:t>сте </a:t>
            </a:r>
            <a:r>
              <a:rPr lang="ru-RU" dirty="0" smtClean="0"/>
              <a:t>пријавити завршетак курса </a:t>
            </a:r>
            <a:r>
              <a:rPr lang="ru-RU" dirty="0"/>
              <a:t>на мејл: </a:t>
            </a:r>
            <a:r>
              <a:rPr lang="ru-RU" dirty="0">
                <a:hlinkClick r:id="rId2"/>
              </a:rPr>
              <a:t>jovana.bokan@fpn.unibl.org</a:t>
            </a:r>
            <a:r>
              <a:rPr lang="ru-RU" dirty="0"/>
              <a:t/>
            </a:r>
            <a:br>
              <a:rPr lang="ru-RU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51003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solidFill>
            <a:schemeClr val="accent1"/>
          </a:solidFill>
        </p:spPr>
        <p:txBody>
          <a:bodyPr>
            <a:normAutofit lnSpcReduction="10000"/>
          </a:bodyPr>
          <a:lstStyle/>
          <a:p>
            <a:r>
              <a:rPr lang="ru-RU" dirty="0"/>
              <a:t>Након завршетка курса бићете способни да сагледате пријетње у дигиталном окружењу, сачувате своје податке овисно о типу уређаја, избјегнете хакерске нападе уочавајући који су подаци мета хакерских напада и останете сигурни у све несигурнијем мрежном свијету. </a:t>
            </a:r>
            <a:endParaRPr lang="ru-RU" dirty="0" smtClean="0"/>
          </a:p>
          <a:p>
            <a:pPr marL="0" indent="0">
              <a:buNone/>
            </a:pPr>
            <a:endParaRPr lang="ru-RU" dirty="0" smtClean="0"/>
          </a:p>
          <a:p>
            <a:pPr algn="ctr"/>
            <a:r>
              <a:rPr lang="ru-RU" dirty="0" smtClean="0"/>
              <a:t>Након </a:t>
            </a:r>
            <a:r>
              <a:rPr lang="ru-RU" dirty="0"/>
              <a:t>успјешно одслушаног курса и испуњених тестова на вашу мејл адресу ћете добити сертификат о учешћу.</a:t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r>
              <a:rPr lang="ru-RU" b="1" dirty="0" smtClean="0">
                <a:solidFill>
                  <a:srgbClr val="7030A0"/>
                </a:solidFill>
              </a:rPr>
              <a:t>Поштоване колегице и колеге, </a:t>
            </a:r>
            <a:r>
              <a:rPr lang="ru-RU" b="1" dirty="0">
                <a:solidFill>
                  <a:srgbClr val="7030A0"/>
                </a:solidFill>
              </a:rPr>
              <a:t>желимо вам срећан рад!</a:t>
            </a:r>
            <a:br>
              <a:rPr lang="ru-RU" b="1" dirty="0">
                <a:solidFill>
                  <a:srgbClr val="7030A0"/>
                </a:solidFill>
              </a:rPr>
            </a:br>
            <a:endParaRPr lang="en-US" b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58743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solidFill>
            <a:srgbClr val="00B050"/>
          </a:solidFill>
        </p:spPr>
        <p:txBody>
          <a:bodyPr/>
          <a:lstStyle/>
          <a:p>
            <a:endParaRPr lang="sr-Cyrl-BA" dirty="0" smtClean="0"/>
          </a:p>
          <a:p>
            <a:pPr marL="0" indent="0" algn="ctr">
              <a:buNone/>
            </a:pPr>
            <a:r>
              <a:rPr lang="en-US" b="1" dirty="0" smtClean="0">
                <a:solidFill>
                  <a:srgbClr val="7030A0"/>
                </a:solidFill>
              </a:rPr>
              <a:t>WHAT </a:t>
            </a:r>
            <a:r>
              <a:rPr lang="en-US" b="1" dirty="0">
                <a:solidFill>
                  <a:srgbClr val="7030A0"/>
                </a:solidFill>
              </a:rPr>
              <a:t>ARE THE BENEFITS FOR ME</a:t>
            </a:r>
            <a:r>
              <a:rPr lang="en-US" b="1" dirty="0" smtClean="0">
                <a:solidFill>
                  <a:srgbClr val="7030A0"/>
                </a:solidFill>
              </a:rPr>
              <a:t>?</a:t>
            </a:r>
            <a:endParaRPr lang="sr-Latn-BA" b="1" dirty="0" smtClean="0">
              <a:solidFill>
                <a:srgbClr val="7030A0"/>
              </a:solidFill>
            </a:endParaRPr>
          </a:p>
          <a:p>
            <a:pPr marL="0" indent="0" algn="ctr">
              <a:buNone/>
            </a:pPr>
            <a:r>
              <a:rPr lang="en-US" b="1" dirty="0">
                <a:solidFill>
                  <a:srgbClr val="7030A0"/>
                </a:solidFill>
              </a:rPr>
              <a:t/>
            </a:r>
            <a:br>
              <a:rPr lang="en-US" b="1" dirty="0">
                <a:solidFill>
                  <a:srgbClr val="7030A0"/>
                </a:solidFill>
              </a:rPr>
            </a:br>
            <a:r>
              <a:rPr lang="en-US" dirty="0">
                <a:solidFill>
                  <a:srgbClr val="7030A0"/>
                </a:solidFill>
              </a:rPr>
              <a:t>• Gain new skills in cyber hygiene and stay safe </a:t>
            </a:r>
            <a:r>
              <a:rPr lang="en-US" dirty="0" smtClean="0">
                <a:solidFill>
                  <a:srgbClr val="7030A0"/>
                </a:solidFill>
              </a:rPr>
              <a:t>online</a:t>
            </a:r>
            <a:endParaRPr lang="sr-Latn-BA" dirty="0" smtClean="0">
              <a:solidFill>
                <a:srgbClr val="7030A0"/>
              </a:solidFill>
            </a:endParaRPr>
          </a:p>
          <a:p>
            <a:pPr marL="0" indent="0" algn="ctr">
              <a:buNone/>
            </a:pPr>
            <a:r>
              <a:rPr lang="en-US" dirty="0">
                <a:solidFill>
                  <a:srgbClr val="7030A0"/>
                </a:solidFill>
              </a:rPr>
              <a:t/>
            </a:r>
            <a:br>
              <a:rPr lang="en-US" dirty="0">
                <a:solidFill>
                  <a:srgbClr val="7030A0"/>
                </a:solidFill>
              </a:rPr>
            </a:br>
            <a:r>
              <a:rPr lang="en-US" dirty="0">
                <a:solidFill>
                  <a:srgbClr val="7030A0"/>
                </a:solidFill>
              </a:rPr>
              <a:t>• </a:t>
            </a:r>
            <a:r>
              <a:rPr lang="sr-Latn-BA" dirty="0">
                <a:solidFill>
                  <a:srgbClr val="7030A0"/>
                </a:solidFill>
              </a:rPr>
              <a:t>E</a:t>
            </a:r>
            <a:r>
              <a:rPr lang="sr-Latn-BA" dirty="0" smtClean="0">
                <a:solidFill>
                  <a:srgbClr val="7030A0"/>
                </a:solidFill>
              </a:rPr>
              <a:t>arn a personal certifikate</a:t>
            </a:r>
            <a:r>
              <a:rPr lang="en-US" dirty="0">
                <a:solidFill>
                  <a:srgbClr val="7030A0"/>
                </a:solidFill>
              </a:rPr>
              <a:t/>
            </a:r>
            <a:br>
              <a:rPr lang="en-US" dirty="0">
                <a:solidFill>
                  <a:srgbClr val="7030A0"/>
                </a:solidFill>
              </a:rPr>
            </a:br>
            <a:endParaRPr lang="sr-Latn-BA" dirty="0">
              <a:solidFill>
                <a:srgbClr val="7030A0"/>
              </a:solidFill>
            </a:endParaRPr>
          </a:p>
          <a:p>
            <a:endParaRPr lang="sr-Latn-BA" dirty="0" smtClean="0"/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2675232" y="4935684"/>
            <a:ext cx="10178322" cy="35935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Gill Sans MT" panose="020B0502020104020203" pitchFamily="34" charset="0"/>
              <a:buChar char="–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Gill Sans MT" panose="020B0502020104020203" pitchFamily="34" charset="0"/>
              <a:buChar char="–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Gill Sans MT" panose="020B0502020104020203" pitchFamily="34" charset="0"/>
              <a:buChar char="–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Gill Sans MT" panose="020B0502020104020203" pitchFamily="34" charset="0"/>
              <a:buChar char="–"/>
              <a:defRPr sz="1400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400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25450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BA" dirty="0" smtClean="0"/>
              <a:t>ВАЖНО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r-Cyrl-BA" dirty="0" smtClean="0"/>
          </a:p>
          <a:p>
            <a:pPr marL="0" indent="0">
              <a:buNone/>
            </a:pPr>
            <a:endParaRPr lang="sr-Cyrl-BA" dirty="0"/>
          </a:p>
          <a:p>
            <a:r>
              <a:rPr lang="ru-RU" dirty="0"/>
              <a:t>Сертификат ће добити само они студенти који курс одслушају до краја и успјешно одраде предвиђене кратке задатке. </a:t>
            </a:r>
            <a:endParaRPr lang="ru-RU" dirty="0" smtClean="0"/>
          </a:p>
          <a:p>
            <a:r>
              <a:rPr lang="ru-RU" dirty="0" smtClean="0"/>
              <a:t>Из </a:t>
            </a:r>
            <a:r>
              <a:rPr lang="ru-RU" dirty="0"/>
              <a:t>тих разлога битно је да кроз </a:t>
            </a:r>
            <a:r>
              <a:rPr lang="ru-RU" dirty="0" smtClean="0"/>
              <a:t> </a:t>
            </a:r>
            <a:r>
              <a:rPr lang="ru-RU" dirty="0"/>
              <a:t>сат времена испратите све кораке, задржите вашу пажњу и концентрацију.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17348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BA" dirty="0" smtClean="0"/>
              <a:t>МЕЂУНАРОДНИ СЕРТИФИКАТ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r-Cyrl-BA" dirty="0" smtClean="0"/>
          </a:p>
          <a:p>
            <a:endParaRPr lang="sr-Cyrl-BA" dirty="0"/>
          </a:p>
          <a:p>
            <a:endParaRPr lang="sr-Cyrl-BA" dirty="0" smtClean="0"/>
          </a:p>
          <a:p>
            <a:r>
              <a:rPr lang="ru-RU" dirty="0"/>
              <a:t>Похађање овог курса биће вриједна и свјетски призната стручна референца у вашој биографији и овај курс ће вам кроз интерактивне вјежбе и практичне задатке помоћи при будућим недоумицама и замкама на мрежи са којима ћете се сусретати.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954801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BA" dirty="0" smtClean="0"/>
              <a:t>ПРВИ КОРАК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endParaRPr lang="sr-Cyrl-BA" dirty="0" smtClean="0"/>
          </a:p>
          <a:p>
            <a:r>
              <a:rPr lang="ru-RU" b="1" dirty="0">
                <a:solidFill>
                  <a:srgbClr val="7030A0"/>
                </a:solidFill>
              </a:rPr>
              <a:t>Приступница за похађање е-курса о сајбер </a:t>
            </a:r>
            <a:r>
              <a:rPr lang="ru-RU" b="1" dirty="0" smtClean="0">
                <a:solidFill>
                  <a:srgbClr val="7030A0"/>
                </a:solidFill>
              </a:rPr>
              <a:t>хигијени, линк:</a:t>
            </a:r>
            <a:endParaRPr lang="sr-Cyrl-BA" dirty="0" smtClean="0"/>
          </a:p>
          <a:p>
            <a:pPr marL="0" indent="0">
              <a:buNone/>
            </a:pPr>
            <a:endParaRPr lang="sr-Cyrl-BA" dirty="0" smtClean="0"/>
          </a:p>
          <a:p>
            <a:pPr marL="0" indent="0">
              <a:buNone/>
            </a:pPr>
            <a:endParaRPr lang="sr-Cyrl-BA" dirty="0"/>
          </a:p>
          <a:p>
            <a:pPr marL="0" indent="0">
              <a:buNone/>
            </a:pPr>
            <a:r>
              <a:rPr lang="sr-Cyrl-BA" dirty="0" smtClean="0"/>
              <a:t>Неопходно </a:t>
            </a:r>
            <a:r>
              <a:rPr lang="sr-Cyrl-BA" dirty="0"/>
              <a:t>навести сљедеће податке:</a:t>
            </a:r>
          </a:p>
          <a:p>
            <a:pPr marL="457200" indent="-457200">
              <a:buAutoNum type="arabicPeriod"/>
            </a:pPr>
            <a:r>
              <a:rPr lang="sr-Cyrl-BA" dirty="0"/>
              <a:t>Имјел адреса</a:t>
            </a:r>
          </a:p>
          <a:p>
            <a:pPr marL="457200" indent="-457200">
              <a:buAutoNum type="arabicPeriod"/>
            </a:pPr>
            <a:r>
              <a:rPr lang="sr-Cyrl-BA" dirty="0"/>
              <a:t>Име и презиме </a:t>
            </a:r>
          </a:p>
          <a:p>
            <a:pPr marL="457200" indent="-457200">
              <a:buAutoNum type="arabicPeriod"/>
            </a:pPr>
            <a:r>
              <a:rPr lang="sr-Cyrl-BA" dirty="0"/>
              <a:t>Назив факултета </a:t>
            </a:r>
            <a:endParaRPr lang="sr-Latn-BA" dirty="0" smtClean="0"/>
          </a:p>
          <a:p>
            <a:pPr marL="0" indent="0">
              <a:buNone/>
            </a:pPr>
            <a:endParaRPr lang="sr-Cyrl-BA" dirty="0" smtClean="0"/>
          </a:p>
          <a:p>
            <a:r>
              <a:rPr lang="ru-RU" dirty="0"/>
              <a:t>Попуњавањем приложеног упитника потврђујете Ваше учешће на курсу. За учешће на курсу имате расположив период од 72 сата. Након истека предвиђеног рока, линк неће више бити важећи.</a:t>
            </a:r>
            <a:br>
              <a:rPr lang="ru-RU" dirty="0"/>
            </a:br>
            <a:endParaRPr lang="en-US" dirty="0"/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1471401" y="3166328"/>
            <a:ext cx="12192000" cy="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rgbClr val="1155CC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https://forms.gle/mp3xWGwBLEnq17ZB7</a:t>
            </a: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endParaRPr kumimoji="0" lang="en-US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034885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BA" dirty="0" smtClean="0"/>
              <a:t>ДРУГИ КОРАК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r-Cyrl-BA" dirty="0" smtClean="0"/>
          </a:p>
          <a:p>
            <a:endParaRPr lang="sr-Cyrl-BA" dirty="0"/>
          </a:p>
          <a:p>
            <a:r>
              <a:rPr lang="ru-RU" dirty="0"/>
              <a:t>Приступом на линк </a:t>
            </a:r>
            <a:r>
              <a:rPr lang="ru-RU" dirty="0">
                <a:hlinkClick r:id="rId2"/>
              </a:rPr>
              <a:t>https://cybereducation.org/mc/index.php/usr/login/registration</a:t>
            </a:r>
            <a:r>
              <a:rPr lang="ru-RU" dirty="0"/>
              <a:t> </a:t>
            </a:r>
            <a:r>
              <a:rPr lang="ru-RU" b="1" u="sng" dirty="0">
                <a:solidFill>
                  <a:srgbClr val="00B0F0"/>
                </a:solidFill>
              </a:rPr>
              <a:t>одабрати језик </a:t>
            </a:r>
            <a:r>
              <a:rPr lang="ru-RU" dirty="0"/>
              <a:t>на којем желите да похађате курс, региструјете се као корисник, а након тога се пријављујете на основу ваших мејл адреса и лозинке за коју сте се опредијелили у поступку регистације.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65356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BA" dirty="0" smtClean="0"/>
              <a:t>ТРЕЋИ КОРАК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r-Cyrl-BA" dirty="0" smtClean="0"/>
          </a:p>
          <a:p>
            <a:endParaRPr lang="sr-Cyrl-BA" dirty="0"/>
          </a:p>
          <a:p>
            <a:endParaRPr lang="sr-Cyrl-BA" dirty="0" smtClean="0"/>
          </a:p>
          <a:p>
            <a:r>
              <a:rPr lang="ru-RU" dirty="0"/>
              <a:t>Подразумијева кратак улазни тест од неколико питања који ће оцијенити ваше улазне способности и ниво предзнања о сајбер безбједности, а који ће вам по окончању курса бити оријентир колико сте научили. Без испуњавања улазног теста нећете бити у прилици прећи на наредни модул.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98959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r-Cyrl-BA" dirty="0" smtClean="0"/>
              <a:t>ЧЕТВРТИ КОРАК </a:t>
            </a:r>
            <a:br>
              <a:rPr lang="sr-Cyrl-BA" dirty="0" smtClean="0"/>
            </a:br>
            <a:r>
              <a:rPr lang="sr-Cyrl-BA" dirty="0" smtClean="0"/>
              <a:t>ПОХАЂАЊЕ ДЕВЕТ МОДУЛА (ЈЕДАН МОДУЛ ОКО 5 МИНУТА) 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81936411"/>
              </p:ext>
            </p:extLst>
          </p:nvPr>
        </p:nvGraphicFramePr>
        <p:xfrm>
          <a:off x="1251678" y="2286001"/>
          <a:ext cx="10178322" cy="420831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1093387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BA" dirty="0" smtClean="0"/>
              <a:t>ПЕТИ КОРАК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r-Cyrl-BA" dirty="0" smtClean="0"/>
          </a:p>
          <a:p>
            <a:endParaRPr lang="sr-Cyrl-BA" dirty="0"/>
          </a:p>
          <a:p>
            <a:r>
              <a:rPr lang="sr-Cyrl-BA" dirty="0" smtClean="0"/>
              <a:t>ПОПУЊАВАЊЕ </a:t>
            </a:r>
            <a:r>
              <a:rPr lang="sr-Cyrl-BA" b="1" dirty="0" smtClean="0">
                <a:solidFill>
                  <a:srgbClr val="7030A0"/>
                </a:solidFill>
              </a:rPr>
              <a:t>ЗАВРШНОГ ТЕСТА </a:t>
            </a:r>
            <a:r>
              <a:rPr lang="sr-Cyrl-BA" dirty="0" smtClean="0"/>
              <a:t>КОЈИМ СУ ОБУХВАЋЕНИ САДРЖАЈИ ОДСЛУШАНИХ МОДУЛА И НА ОСНОВУ ТОГА ДОБИЈАТЕ </a:t>
            </a:r>
            <a:r>
              <a:rPr lang="sr-Cyrl-BA" sz="2800" b="1" dirty="0" smtClean="0">
                <a:solidFill>
                  <a:srgbClr val="7030A0"/>
                </a:solidFill>
              </a:rPr>
              <a:t>МЕЂУНАРОДНИ СЕРТИФИКАТ О ПОЛОЖЕНОМ КУРСУ О САЈБЕР ХИГИЈЕНИ</a:t>
            </a:r>
            <a:r>
              <a:rPr lang="sr-Cyrl-BA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768661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adge">
  <a:themeElements>
    <a:clrScheme name="Badge">
      <a:dk1>
        <a:sysClr val="windowText" lastClr="000000"/>
      </a:dk1>
      <a:lt1>
        <a:sysClr val="window" lastClr="FFFFFF"/>
      </a:lt1>
      <a:dk2>
        <a:srgbClr val="2A1A00"/>
      </a:dk2>
      <a:lt2>
        <a:srgbClr val="F3F3F2"/>
      </a:lt2>
      <a:accent1>
        <a:srgbClr val="F8B323"/>
      </a:accent1>
      <a:accent2>
        <a:srgbClr val="656A59"/>
      </a:accent2>
      <a:accent3>
        <a:srgbClr val="46B2B5"/>
      </a:accent3>
      <a:accent4>
        <a:srgbClr val="8CAA7E"/>
      </a:accent4>
      <a:accent5>
        <a:srgbClr val="D36F68"/>
      </a:accent5>
      <a:accent6>
        <a:srgbClr val="826276"/>
      </a:accent6>
      <a:hlink>
        <a:srgbClr val="46B2B5"/>
      </a:hlink>
      <a:folHlink>
        <a:srgbClr val="A46694"/>
      </a:folHlink>
    </a:clrScheme>
    <a:fontScheme name="Badge">
      <a:majorFont>
        <a:latin typeface="Impact" panose="020B080603090205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メイリオ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Badg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12700" cap="flat" cmpd="sng" algn="in">
          <a:solidFill>
            <a:schemeClr val="phClr"/>
          </a:solidFill>
          <a:prstDash val="solid"/>
        </a:ln>
        <a:ln w="5080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5400" dir="5400000" algn="ctr" rotWithShape="0">
              <a:srgbClr val="000000">
                <a:alpha val="2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dge" id="{71A07785-5930-41D4-9A83-E23602B48E98}" vid="{771EA782-DFA6-45B1-AEA3-661F1715B31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TM10001106[[fn=Badge]]</Template>
  <TotalTime>90</TotalTime>
  <Words>426</Words>
  <Application>Microsoft Office PowerPoint</Application>
  <PresentationFormat>Widescreen</PresentationFormat>
  <Paragraphs>61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6" baseType="lpstr">
      <vt:lpstr>Arial</vt:lpstr>
      <vt:lpstr>Corbel</vt:lpstr>
      <vt:lpstr>Gill Sans MT</vt:lpstr>
      <vt:lpstr>Impact</vt:lpstr>
      <vt:lpstr>Badge</vt:lpstr>
      <vt:lpstr>Cyber Hygiene E-learning Course Basic security rules in the digital environment  </vt:lpstr>
      <vt:lpstr>PowerPoint Presentation</vt:lpstr>
      <vt:lpstr>ВАЖНО</vt:lpstr>
      <vt:lpstr>МЕЂУНАРОДНИ СЕРТИФИКАТ</vt:lpstr>
      <vt:lpstr>ПРВИ КОРАК</vt:lpstr>
      <vt:lpstr>ДРУГИ КОРАК</vt:lpstr>
      <vt:lpstr>ТРЕЋИ КОРАК</vt:lpstr>
      <vt:lpstr>ЧЕТВРТИ КОРАК  ПОХАЂАЊЕ ДЕВЕТ МОДУЛА (ЈЕДАН МОДУЛ ОКО 5 МИНУТА) </vt:lpstr>
      <vt:lpstr>ПЕТИ КОРАК</vt:lpstr>
      <vt:lpstr>ШЕСТИ КОРАК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Cyber Hygiene E-learning Course Basic security rules in the digital environment</dc:title>
  <dc:creator>Kabinet 429</dc:creator>
  <cp:lastModifiedBy>Korisnik</cp:lastModifiedBy>
  <cp:revision>9</cp:revision>
  <dcterms:created xsi:type="dcterms:W3CDTF">2021-05-10T09:19:21Z</dcterms:created>
  <dcterms:modified xsi:type="dcterms:W3CDTF">2021-05-10T12:10:14Z</dcterms:modified>
</cp:coreProperties>
</file>