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0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826" y="7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04645-1345-4947-B7AE-D6F1E067BB06}" type="datetimeFigureOut">
              <a:rPr lang="en-US" smtClean="0"/>
              <a:t>10/27/2024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32FD5-0E88-4D92-92D6-88C56C78E19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207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04645-1345-4947-B7AE-D6F1E067BB06}" type="datetimeFigureOut">
              <a:rPr lang="en-US" smtClean="0"/>
              <a:t>10/27/2024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32FD5-0E88-4D92-92D6-88C56C78E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091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04645-1345-4947-B7AE-D6F1E067BB06}" type="datetimeFigureOut">
              <a:rPr lang="en-US" smtClean="0"/>
              <a:t>10/27/2024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32FD5-0E88-4D92-92D6-88C56C78E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611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04645-1345-4947-B7AE-D6F1E067BB06}" type="datetimeFigureOut">
              <a:rPr lang="en-US" smtClean="0"/>
              <a:t>10/27/2024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32FD5-0E88-4D92-92D6-88C56C78E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382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04645-1345-4947-B7AE-D6F1E067BB06}" type="datetimeFigureOut">
              <a:rPr lang="en-US" smtClean="0"/>
              <a:t>10/27/2024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32FD5-0E88-4D92-92D6-88C56C78E19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8426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04645-1345-4947-B7AE-D6F1E067BB06}" type="datetimeFigureOut">
              <a:rPr lang="en-US" smtClean="0"/>
              <a:t>10/27/2024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32FD5-0E88-4D92-92D6-88C56C78E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161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04645-1345-4947-B7AE-D6F1E067BB06}" type="datetimeFigureOut">
              <a:rPr lang="en-US" smtClean="0"/>
              <a:t>10/27/2024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32FD5-0E88-4D92-92D6-88C56C78E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104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04645-1345-4947-B7AE-D6F1E067BB06}" type="datetimeFigureOut">
              <a:rPr lang="en-US" smtClean="0"/>
              <a:t>10/27/2024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32FD5-0E88-4D92-92D6-88C56C78E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711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04645-1345-4947-B7AE-D6F1E067BB06}" type="datetimeFigureOut">
              <a:rPr lang="en-US" smtClean="0"/>
              <a:t>10/27/2024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32FD5-0E88-4D92-92D6-88C56C78E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362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7904645-1345-4947-B7AE-D6F1E067BB06}" type="datetimeFigureOut">
              <a:rPr lang="en-US" smtClean="0"/>
              <a:t>10/27/2024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BA32FD5-0E88-4D92-92D6-88C56C78E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225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04645-1345-4947-B7AE-D6F1E067BB06}" type="datetimeFigureOut">
              <a:rPr lang="en-US" smtClean="0"/>
              <a:t>10/27/2024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32FD5-0E88-4D92-92D6-88C56C78E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88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7904645-1345-4947-B7AE-D6F1E067BB06}" type="datetimeFigureOut">
              <a:rPr lang="en-US" smtClean="0"/>
              <a:t>10/27/2024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BA32FD5-0E88-4D92-92D6-88C56C78E192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0067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0773B-AD3D-92D7-A4B2-C12D083064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/>
              <a:t>Značaj međunarodnih monetarnih institucija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3FF5CA-5E2F-4F7F-ACBD-D2AA75F030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BA" dirty="0"/>
              <a:t>Aleksa matić 22/23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290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58AAC-8C19-513B-6A83-A3D9B5B7D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Uticaj</a:t>
            </a:r>
            <a:r>
              <a:rPr lang="en-US" sz="4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međunarodnih</a:t>
            </a:r>
            <a:r>
              <a:rPr lang="en-US" sz="4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monetarnih</a:t>
            </a:r>
            <a:r>
              <a:rPr lang="en-US" sz="4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institucija</a:t>
            </a:r>
            <a:r>
              <a:rPr lang="en-US" sz="4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na</a:t>
            </a:r>
            <a:r>
              <a:rPr lang="en-US" sz="4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kreiranje</a:t>
            </a:r>
            <a:r>
              <a:rPr lang="en-US" sz="4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monetarne</a:t>
            </a:r>
            <a:r>
              <a:rPr lang="en-US" sz="4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politike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A7A26B-8FE9-0742-5325-C9BEBBDD18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Kritike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kontroverze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Dok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međunarodne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monetarne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institucije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igraju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ključnu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ulogu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oblikovanju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monetarne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politike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mnogih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zemalja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njihova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uloga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bez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kritika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Mnogi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stručnjaci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smatraju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uslovljeni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programi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MMF-a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često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nameću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pret</a:t>
            </a:r>
            <a:r>
              <a:rPr lang="sr-Latn-B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erano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stroge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</a:t>
            </a:r>
            <a:r>
              <a:rPr lang="sr-Latn-B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ere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štednje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što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može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pogoršati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ekonomske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probleme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zemlje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Osim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toga,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postoji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zabrinutost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 MMF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Svjetska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banka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ne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uzimaju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dovoljno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obzir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specifične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potrebe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zemalja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razvoju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što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može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dovesti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do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neželjenih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ekonomskih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društvenih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posledica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Međutim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ove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institucije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ostaju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ključni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akteri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globalnom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finansijskom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jer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njihovi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programi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pružaju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nužnu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podršku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zemljama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suočene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finansijskim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krizama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pomažući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postignu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ekonomsku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stabilnost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oporavak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59141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9CBFD-BAE2-6353-8BA8-FC0ACCACE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Zaključak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54F671-05C4-089A-ECDD-40115CDF9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Međunarodne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monetarne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institucije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poput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Međunarodnog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monetarnog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fonda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(MMF),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Svjetske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banke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Banke za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međunarodna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poravnanja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(BIS),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igraju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ključnu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ulogu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očuvanju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globalne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ekonomske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stabilnosti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Kroz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svoje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aktivnosti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pružanje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finansijske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pomoći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tehničke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podrške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savjetodavnih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usluga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nadzora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ove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institucije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omogućavaju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zemljama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prevaziđu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ekonomske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krize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sprovedu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reforme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unaprijede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svoje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ekonomije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MMF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pomaže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stabilizaciju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kroz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programe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zajmove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Svjetska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banka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finansira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razvojne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projekte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ciljem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smanjenja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siromaštva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dok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BIS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osigurava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međunarodnu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koordinaciju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među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centralnim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bankama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čime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sprečavaju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finansijske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krize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globalnom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nivou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Međutim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ovi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ključni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akteri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suočavaju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 s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novim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izazovima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Kako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</a:t>
            </a:r>
            <a:r>
              <a:rPr lang="sr-Latn-B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ij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ulazi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 period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intenzivnih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promjena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od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klimatskih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promjena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do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razvoja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novih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finansijskih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tehnologija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što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kriptovalute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decentralizovane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finansije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postavlja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pitanje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kako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će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međunarodne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monetarne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institucije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odgovoriti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promjene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U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budućnosti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neophodno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je da se MMF,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Svjetska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banka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BIS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reformišu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kako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bi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postali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fleksibilniji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transparentniji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prilagodljiviji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specifičnim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potrebama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zemalja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razvoju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savremenim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globalnim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izazovima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ove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institucije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moraju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transformisati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kako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bi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nastavile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igraju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ključnu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ulogu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globalnoj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ekonomiji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unapređujući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saradnju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održivost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inovacije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finansijskim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politikama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239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A625E-487D-BAB9-405B-A6E18C2D7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Uvod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868B62-7FB5-9A93-B1E8-185BC6C253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Definicija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međunarodnih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monetarnih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institucija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Međunarodne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monetarne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institucije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predstavljaju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ključne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organizacije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unutar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globalnog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finansijskog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sistema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čija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je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glavna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svrha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regulisanje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nadgledanje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međunarodnih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monetarnih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tokova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kreditiranja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deviznih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kurseva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sr-Latn-B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Najvažnije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među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njima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Međunarodni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monetarni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fond (MMF),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Svjetska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banka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Banka za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međunarodna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poravnanja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(BIS),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bave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različitim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aspektima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globalne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finansijske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monetarne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politike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Važnost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teme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Razum</a:t>
            </a:r>
            <a:r>
              <a:rPr lang="sr-Latn-BA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ij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evanje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uloge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ovih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institucija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važno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nekoliko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razloga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sr-Latn-BA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institucije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igraju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ključnu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ulogu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održavanju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globalne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ekonomske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stabilnosti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što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direktno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utiče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standard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života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mnogim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zemljama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Krize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poput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one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2008.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godine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pokazale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koliko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važno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imati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snažne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mehanizme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upravljanje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međunarodnim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finansijskim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tokovima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međunarodne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monetarne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institucije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često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pružaju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podršku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ovakvim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situacijama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616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FF7FD-12C4-C632-6088-658DB38AB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Istorijski razvoj međunarodnih </a:t>
            </a:r>
            <a:r>
              <a:rPr lang="sr-Latn-B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monetarnih</a:t>
            </a:r>
            <a:r>
              <a:rPr lang="sr-Latn-B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institucija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79AFF-4589-23DE-7A41-BE86B48F04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348" y="1737360"/>
            <a:ext cx="10559332" cy="4332136"/>
          </a:xfrm>
        </p:spPr>
        <p:txBody>
          <a:bodyPr>
            <a:normAutofit/>
          </a:bodyPr>
          <a:lstStyle/>
          <a:p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bismo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razum</a:t>
            </a:r>
            <a:r>
              <a:rPr lang="sr-Latn-B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ij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ulogu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međunarodnih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monetarnih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institucija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danas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potrebno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sagledati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istorijski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kontekst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njihovog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nastanka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koji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seže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do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završnih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godina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Drugog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</a:t>
            </a:r>
            <a:r>
              <a:rPr lang="sr-Latn-B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etskog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rata.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Godine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1944, u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malom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američkom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gradu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Bretton Woods,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održana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konferencija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koja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postavila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temelje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uspostavljanje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novog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međunarodnog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finansijskog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poretka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Na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ovoj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konferenciji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okupili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predstavnici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44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savezničke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zemlje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ciljem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pronalaženja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riješenja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globalne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ekonomske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izazove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koji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pojavili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nakon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velikih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</a:t>
            </a:r>
            <a:r>
              <a:rPr lang="sr-Latn-B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etskih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ratova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Velike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depresije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1930-ih.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Bretton Woods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Bretton Woods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imao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dva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ključna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cilja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stabilizaciju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međunarodnih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deviznih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kurseva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olakšanje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međunarodne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trgovine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što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neophodno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obnovu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ratom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razorene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ekonomije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Da bi se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postigli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ovi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ciljevi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dve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glavne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institucije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osnovane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Međunarodni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monetarni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fond (MMF)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Svjetska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banka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Razvoj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posle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Drugog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</a:t>
            </a:r>
            <a:r>
              <a:rPr lang="sr-Latn-BA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etskog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rata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Nakon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Drugog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</a:t>
            </a:r>
            <a:r>
              <a:rPr lang="sr-Latn-B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etskog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rata,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međunarodni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ekonomski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postajao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složeniji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uloga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međunarodnih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monetarnih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institucija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širila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MMF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Svjetska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banka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nastavile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igrati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ključnu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ulogu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obnovi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poslije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ratne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Evrope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ubrzo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preusmjerile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svoje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</a:t>
            </a:r>
            <a:r>
              <a:rPr lang="sr-Latn-B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elovanje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druge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</a:t>
            </a:r>
            <a:r>
              <a:rPr lang="sr-Latn-B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ij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elove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</a:t>
            </a:r>
            <a:r>
              <a:rPr lang="sr-Latn-B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ij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eta.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89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8660E-7280-0AB5-777E-907145FF3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Međunarodni monetarni fond (MMF)	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CC5F33-9E1E-0B58-EFD5-73C2E1C86F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Osnivanje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ciljevi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Međunarodni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monetarni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fond (MMF)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osnovan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je 1944.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godine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konferenciji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 Bretton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Woodsu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zajedno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Svjetskom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bankom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ciljem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obezb</a:t>
            </a:r>
            <a:r>
              <a:rPr lang="sr-Latn-B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eđivanja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stabilnosti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međunarodnog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monetarnog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Njegov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glavni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zadatak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je bio da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osigura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globalnu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finansijsku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stabilnost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kroz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nekoliko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ključnih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funkcija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među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kojima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nadgledanje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deviznih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kurseva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pružanje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tehničke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pomoći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vođenju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ekonomske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politike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najvažnije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pružanje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kratkoročnih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finansijskih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zajmova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zemljama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suočavaju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privremenim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platno-bilansnim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problemima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Značaj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MMF-a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danas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Danas,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uloga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MMF-a u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globalnoj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ekonomiji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ostaje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ključna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Njegov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mandat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proširen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izvan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inicijalne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uloge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stabilizacije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deviznih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kurseva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sada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uključuje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</a:t>
            </a:r>
            <a:r>
              <a:rPr lang="sr-Latn-B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ij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ešavanje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dužničkih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kriza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stabilizaciju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finansijskih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tržišta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promovisanje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održivog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ekonomskog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rasta. MMF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interveniše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situacijama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zemlje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prolaze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kroz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teške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ekonomske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krize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pružajući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finansijske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pakete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koji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pomažu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stabilizaciji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ekonomije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često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uz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određene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uslove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koji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zahtevaju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strukturne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reforme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7423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4BD41-76D7-6579-8965-B489F9953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Moguće modifikacije MMF-a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2D570A-EB97-7121-9688-A0E2CB8426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276770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Iako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je MMF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imao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ključnu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ulogu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stabilizaciji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međunarodne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ekonomije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bio je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predmet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mnogih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kritika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Jedna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od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najčešćih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kritika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odnosi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uslove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MMF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nameće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zemljama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primaju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njegovu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pomoć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Ove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uslovljene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reforme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poznate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strukturne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prilagodbe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često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zahtevaju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stroge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</a:t>
            </a:r>
            <a:r>
              <a:rPr lang="sr-Latn-B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ere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štednje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smanjenje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javne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potrošnje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liberalizaciju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tržišta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Ove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politike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mogu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pogoršati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ekonomske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socijalne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probleme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naročito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zemljama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razvoju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Kritike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potrebe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reformom</a:t>
            </a:r>
            <a:endParaRPr lang="sr-Latn-BA" sz="1800" b="1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Veća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transparentnost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prilagodljivost</a:t>
            </a:r>
            <a:endParaRPr lang="sr-Latn-BA" sz="1800" b="1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Uloga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MMF-a u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budućnosti</a:t>
            </a:r>
            <a:endParaRPr lang="sr-Latn-BA" sz="1800" b="1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Reforme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MMF-a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mogu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doprineti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većoj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efektivnosti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pravičnosti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globalnom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ekonomskom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što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bi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pomoglo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instituciji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odgovori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izazove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savremenog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doba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potrebe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zemalja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razvoju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344263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AC6F1F-C076-B365-28DF-4A51B5255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Banka za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međunarodna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poravnanja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(Bank for International Settlements - BIS) 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8A8671-72A1-9E3D-2129-E79275C23C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Uloga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međunarodnom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finansijskom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sistemu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Banka za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međunarodna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poravnanja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(BIS),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osnovana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1930.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godine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najstarija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je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međunarodna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finansijska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institucija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svijetu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Njena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glavna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misija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je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promovisanje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globalne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monetarne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finansijske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stabilnosti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kroz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međunarodnu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saradnju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između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centralnih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banaka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BIS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služi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kao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platforma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za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diskusiju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saradnju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omogućavajući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centralnim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bankama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razmjene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informacije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iskustva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strategije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o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vođenju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monetarne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politike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finansijskom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nadzoru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sr-Latn-BA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Savremena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funkcija</a:t>
            </a:r>
            <a:endParaRPr lang="sr-Latn-BA" sz="18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Danas,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uloga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BIS-a je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posebno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važna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prevenciji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finansijskih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kriza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jačanju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otpornosti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globalnog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finansijskog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BIS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blisko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sarađuje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centralnim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bankama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kreiranju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politika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smanjuju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rizike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od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kriza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promovišući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stabilnost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nacionalnom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globalnom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nivou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086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55CED-A0C9-302E-8ACA-72BBB258D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Instrumenti međunarodnih monetarnih institucija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8D8B4E-B6FD-2DD3-AC32-6D884718C7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Međunarodne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monetarne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institucije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poput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Međunarodnog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monetarnog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fonda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(MMF)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Svjetske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banke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pružaju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različite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vrste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podrške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zemljama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članicama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Njihovi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instrumenti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ključni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stabilizaciju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ekonomija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suočavaju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krizama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fazi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razvoja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Ovi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instrumenti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uključuju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kredite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zajmove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tehničku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pomoć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savjetodavne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usluge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nadzor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ekonomske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stabilnosti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Krediti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zajmovi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Jedan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od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osnovnih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najvažnijih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instrumenata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MMF-a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Svjetske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banke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krediti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zajmovi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pružaju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zemljama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članicama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naročito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onima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suočavaju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privremenim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dugoročnim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ekonomskim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problemima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Tehnička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pomoć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savjetodavne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usluge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Osim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finansijskih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instrumenata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MMF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Svjetska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banka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pružaju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tehničku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pomoć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sav</a:t>
            </a:r>
            <a:r>
              <a:rPr lang="sr-Latn-B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etodavne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usluge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kako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bi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pomogle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zemljama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efikasno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upravljaju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svojom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ekonomijom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sprovedu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reforme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8297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3C053-50F0-FD9B-7262-54EE0F474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Instrumenti međunarodnih monetarnih institucija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5C29B0-4B3F-25D9-DAF4-CF1D14B8B7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Nadzor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monitoring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Jedan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od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ključnih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instrumenata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MMF-a je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nadzor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monitoring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ekonomske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situacije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zemalja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članica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Ova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uloga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MMF-a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poznata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monitoring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predstavlja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sistematsko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praćenje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ekonomske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politike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performansi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država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članica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ciljem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prepoznavanja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potencijalnih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rizika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sprečavanja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ekonomskih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kriza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MMF monitoring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MMF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redovno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prati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ekonomske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pokazatelje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poput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inflacije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nivoa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duga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fiskalnog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deficita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platnog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bilansa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zemljama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članicama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Ova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analiza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omogućava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MMF-u da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identifikuje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potencijalne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slabosti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ekonomijama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preporuči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korektivne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mere pre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nego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što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problemi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pogoršaju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Monitoring je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naročito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važan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zemlje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korisnici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MMF-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ovih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zajmova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jer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neophodno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 MMF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prati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napredak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sprovođenju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dogovorenih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reformi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Nadzor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Svjetske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banke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Iako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Svjetska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banka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toliko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uključena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praćenje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kratkoročnih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ekonomskih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pokazatelja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MMF,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nadzire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sprovođenje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razvojnih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projekata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finansira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Cilj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osigurati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 se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sredstva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koriste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efikasno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projekti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doprinose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održivom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razvoju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Svjetska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banka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takođe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prati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rezultate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oblastima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kojima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angažovana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što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smanjenje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siromaštva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unapređenje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infrastrukture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14450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72FE9-D294-9020-6D71-22156AF5A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Uticaj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međunarodnih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monetarnih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institucija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na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kreiranje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monetarne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politike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BB53DF-DBD5-7DB4-4A9C-822F4486A9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Međunarodne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monetarne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institucije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naročito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Međunarodni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monetarni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fond (MMF)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Svjetska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banka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imaju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značajan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uticaj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oblikovanje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sprovođenje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monetarne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politike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mnogim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zemljama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posebno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onima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suočavaju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ekonomskim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problemima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procesu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razvoja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Ovaj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uticaj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ostvaruje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kroz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direktnu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finansijsku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podršku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tehničku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pomoć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sav</a:t>
            </a:r>
            <a:r>
              <a:rPr lang="sr-Latn-B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etodavne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usluge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kroz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saradnju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centralnim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bankama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nadzorne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funkcije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ove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institucije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obavljaju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Direktan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uticaj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kroz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programe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zajmove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zemlje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zatraže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finansijsku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pomoć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od MMF-a, ta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pomoć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dolazi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uz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određene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uslove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poznate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uslovljeni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programi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Ovi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programi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imaju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direktan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uticaj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kreiranje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monetarne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politike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zemljama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korisnicama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jer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MMF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zahteva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sprovođenje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određenih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ekonomskih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reformi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kako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bi se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obezbedila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održivost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ekonomije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stabilnost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finansijskog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Saradnja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centralnim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bankama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Međunarodne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monetarne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institucije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takođe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ostvaruju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značajan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uticaj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monetarnu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politiku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kroz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svoju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saradnju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centralnim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bankama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zemalja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članica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Centralne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banke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odgovorne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sprovođenje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monetarne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politike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nacionalnom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nivou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 MMF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Svjetska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banka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često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pružaju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sav</a:t>
            </a:r>
            <a:r>
              <a:rPr lang="sr-Latn-B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etodavne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usluge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kako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bi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pomogle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optimizuju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svoju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ulogu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očuvanju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ekonomske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stabilnosti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58208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39</TotalTime>
  <Words>1601</Words>
  <Application>Microsoft Office PowerPoint</Application>
  <PresentationFormat>Widescreen</PresentationFormat>
  <Paragraphs>54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Calibri</vt:lpstr>
      <vt:lpstr>Calibri Light</vt:lpstr>
      <vt:lpstr>Symbol</vt:lpstr>
      <vt:lpstr>Times New Roman</vt:lpstr>
      <vt:lpstr>Retrospect</vt:lpstr>
      <vt:lpstr>Značaj međunarodnih monetarnih institucija</vt:lpstr>
      <vt:lpstr>Uvod</vt:lpstr>
      <vt:lpstr>Istorijski razvoj međunarodnih monetarnih institucija</vt:lpstr>
      <vt:lpstr>Međunarodni monetarni fond (MMF) </vt:lpstr>
      <vt:lpstr>Moguće modifikacije MMF-a</vt:lpstr>
      <vt:lpstr>Banka za međunarodna poravnanja (Bank for International Settlements - BIS) </vt:lpstr>
      <vt:lpstr>Instrumenti međunarodnih monetarnih institucija</vt:lpstr>
      <vt:lpstr>Instrumenti međunarodnih monetarnih institucija</vt:lpstr>
      <vt:lpstr>Uticaj međunarodnih monetarnih institucija na kreiranje monetarne politike</vt:lpstr>
      <vt:lpstr>Uticaj međunarodnih monetarnih institucija na kreiranje monetarne politike</vt:lpstr>
      <vt:lpstr>Zaključak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Aleksa Matic</dc:creator>
  <cp:lastModifiedBy>Branka Topic Pavkovic</cp:lastModifiedBy>
  <cp:revision>1</cp:revision>
  <dcterms:created xsi:type="dcterms:W3CDTF">2024-10-22T14:45:04Z</dcterms:created>
  <dcterms:modified xsi:type="dcterms:W3CDTF">2024-10-27T18:35:42Z</dcterms:modified>
</cp:coreProperties>
</file>