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7"/>
  </p:notesMasterIdLst>
  <p:sldIdLst>
    <p:sldId id="256" r:id="rId2"/>
    <p:sldId id="312" r:id="rId3"/>
    <p:sldId id="313" r:id="rId4"/>
    <p:sldId id="314" r:id="rId5"/>
    <p:sldId id="315" r:id="rId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74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360B8E-E4CC-47A6-82F4-37F575F478C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869A3F-98A4-41D6-AB4B-E4D17674984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2310651-77E9-485A-A0A4-AAF61D240222}" type="datetimeFigureOut">
              <a:rPr lang="en-US"/>
              <a:pPr>
                <a:defRPr/>
              </a:pPr>
              <a:t>5/19/2022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8E6255F4-C4E6-438D-BEF9-851BF105B08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A6570186-1E02-4397-B400-B4E6792104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86339A-18A9-47BF-B1A8-6733BA9DF4F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640C83-7ED2-460F-8148-6502313FC3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FB09191-7937-4320-A1F8-9822F608528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51141BA7-FBC7-4C3B-8309-1E713473C0DF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06C1B0E7-3969-49E7-9822-3A514A7ACFA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06F13E68-AFD0-4FA6-B908-8179010E28F7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F32DBC72-200D-4228-9118-9A2FF3CF0C72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D6E9C978-FA80-4A94-8064-1A7D0C64BE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20">
            <a:extLst>
              <a:ext uri="{FF2B5EF4-FFF2-40B4-BE49-F238E27FC236}">
                <a16:creationId xmlns:a16="http://schemas.microsoft.com/office/drawing/2014/main" id="{2EE1B8A4-CD0E-4AB3-801A-DCE9EF452562}"/>
              </a:ext>
            </a:extLst>
          </p:cNvPr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Rectangle 21">
            <a:extLst>
              <a:ext uri="{FF2B5EF4-FFF2-40B4-BE49-F238E27FC236}">
                <a16:creationId xmlns:a16="http://schemas.microsoft.com/office/drawing/2014/main" id="{7641B2C9-1356-4711-AA53-CE95AA454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B04A727-A672-4A8B-A698-FC1811935918}"/>
              </a:ext>
            </a:extLst>
          </p:cNvPr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A332E99-FAFC-47D5-818A-2D34F63C92D6}"/>
              </a:ext>
            </a:extLst>
          </p:cNvPr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Date Placeholder 27">
            <a:extLst>
              <a:ext uri="{FF2B5EF4-FFF2-40B4-BE49-F238E27FC236}">
                <a16:creationId xmlns:a16="http://schemas.microsoft.com/office/drawing/2014/main" id="{D8515418-57AC-4BFD-AABD-E4A7F5894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D8B1F-7027-4719-B122-6DA200DF185D}" type="datetimeFigureOut">
              <a:rPr lang="en-US"/>
              <a:pPr>
                <a:defRPr/>
              </a:pPr>
              <a:t>5/19/2022</a:t>
            </a:fld>
            <a:endParaRPr lang="en-US"/>
          </a:p>
        </p:txBody>
      </p:sp>
      <p:sp>
        <p:nvSpPr>
          <p:cNvPr id="16" name="Footer Placeholder 16">
            <a:extLst>
              <a:ext uri="{FF2B5EF4-FFF2-40B4-BE49-F238E27FC236}">
                <a16:creationId xmlns:a16="http://schemas.microsoft.com/office/drawing/2014/main" id="{4F1F878B-9A65-4FF6-97BF-8FED8051B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28">
            <a:extLst>
              <a:ext uri="{FF2B5EF4-FFF2-40B4-BE49-F238E27FC236}">
                <a16:creationId xmlns:a16="http://schemas.microsoft.com/office/drawing/2014/main" id="{6B801B92-C23F-4DB7-BC01-66B5AE7FF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73EAC61B-4AE5-4302-88E4-22EA873E586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43709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5673FF-3EF4-4C5F-89E9-C60107B08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69725-366B-4CBF-9575-208D996362F2}" type="datetimeFigureOut">
              <a:rPr lang="en-US"/>
              <a:pPr>
                <a:defRPr/>
              </a:pPr>
              <a:t>5/19/2022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69667D-02D6-41D1-A8E5-F97CD08A7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53DCC6-DF3B-49DA-B6AB-2B3C7A31F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26652E-7CC5-4B9D-9404-5075AABBBD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42113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6F2662DE-0B0E-48A2-936C-B84F68D38673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33DF5EAD-7469-4BB4-A2E3-F4B8283376F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6CDF3D02-0FBA-4A6E-9C82-7011B357440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6FCD1EF3-BEEA-4692-8B5E-436E637D1F6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3225A265-895E-4D10-A984-47B1730F75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Rectangle 20">
            <a:extLst>
              <a:ext uri="{FF2B5EF4-FFF2-40B4-BE49-F238E27FC236}">
                <a16:creationId xmlns:a16="http://schemas.microsoft.com/office/drawing/2014/main" id="{DFD11AD3-5416-4D0B-BFB5-AC8B32026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21">
            <a:extLst>
              <a:ext uri="{FF2B5EF4-FFF2-40B4-BE49-F238E27FC236}">
                <a16:creationId xmlns:a16="http://schemas.microsoft.com/office/drawing/2014/main" id="{30B7F700-25E1-47EE-8FEA-4C6023B45259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1699FBF-60B6-4836-A10A-3A31DF08B93B}"/>
              </a:ext>
            </a:extLst>
          </p:cNvPr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4F8CB4F-F84D-476D-971F-6EF9EBD9F2BA}"/>
              </a:ext>
            </a:extLst>
          </p:cNvPr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6ACDAB85-B97C-4C91-ADA8-176A437DA9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5F82EB79-3767-482F-8D7A-1DFBA993EC57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BB0E9BFA-5363-4BF0-AA84-A7101CB6DAE9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2B6147-C266-46A5-9095-108E049AEAEE}" type="datetimeFigureOut">
              <a:rPr lang="en-US"/>
              <a:pPr>
                <a:defRPr/>
              </a:pPr>
              <a:t>5/19/2022</a:t>
            </a:fld>
            <a:endParaRPr lang="en-US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3161B80F-35D3-4A22-9F70-7ED131F0593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802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B00D40-6E9A-40CD-8271-64E685C64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8BF5C5-D2D0-45D9-8907-29E254CA92F0}" type="datetimeFigureOut">
              <a:rPr lang="en-US"/>
              <a:pPr>
                <a:defRPr/>
              </a:pPr>
              <a:t>5/19/2022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253F27-88CE-469D-838E-08C5D9738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BDC42A-E129-4BAD-AC33-76FEBFBB3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00D2CF34-1877-4871-9668-16D53797DB6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72423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CF661F78-6F7C-4CE2-8F3F-A649B617D3FB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434887C1-7C4A-4DD7-9733-FEDDD2A55F22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BA00830E-146D-41A0-B978-CD7F855A1BCB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6DD8DB84-7C2A-4389-A673-1FE917443701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8" name="Rectangle 24">
            <a:extLst>
              <a:ext uri="{FF2B5EF4-FFF2-40B4-BE49-F238E27FC236}">
                <a16:creationId xmlns:a16="http://schemas.microsoft.com/office/drawing/2014/main" id="{4E009C45-510E-472D-BE8B-BD46EC1F1EB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25">
            <a:extLst>
              <a:ext uri="{FF2B5EF4-FFF2-40B4-BE49-F238E27FC236}">
                <a16:creationId xmlns:a16="http://schemas.microsoft.com/office/drawing/2014/main" id="{0D45D328-8C20-4BFA-B574-61B170D877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21">
            <a:extLst>
              <a:ext uri="{FF2B5EF4-FFF2-40B4-BE49-F238E27FC236}">
                <a16:creationId xmlns:a16="http://schemas.microsoft.com/office/drawing/2014/main" id="{8C365F55-3D83-4F10-8A92-6F59EF8D2F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A7018054-0C64-4B11-A64B-BA1E0BF790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24">
            <a:extLst>
              <a:ext uri="{FF2B5EF4-FFF2-40B4-BE49-F238E27FC236}">
                <a16:creationId xmlns:a16="http://schemas.microsoft.com/office/drawing/2014/main" id="{D437A17A-E061-4A27-B8C1-9F3B0DE79198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B50A873-2634-4AE8-8D0E-78EFB4AFCC23}"/>
              </a:ext>
            </a:extLst>
          </p:cNvPr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ADA2243-23FC-4645-B08F-DB21C9DA38BD}"/>
              </a:ext>
            </a:extLst>
          </p:cNvPr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C1F9F61A-4BE2-4F01-A75A-67E902C8199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1F75814F-FE00-489D-A04F-2ABFA86EFA2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F4C6F-A974-402D-B7CF-CB9776927E87}" type="datetimeFigureOut">
              <a:rPr lang="en-US"/>
              <a:pPr>
                <a:defRPr/>
              </a:pPr>
              <a:t>5/19/2022</a:t>
            </a:fld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216D334F-E4C3-407A-8440-2134BD894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D37596F1-5B34-4A3C-BD49-641E0423887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880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19">
            <a:extLst>
              <a:ext uri="{FF2B5EF4-FFF2-40B4-BE49-F238E27FC236}">
                <a16:creationId xmlns:a16="http://schemas.microsoft.com/office/drawing/2014/main" id="{5FE5E6BD-8960-4BA3-BE85-A0AAC528B30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CF737606-7467-4812-BEDF-ABADDEFDAF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50BA98-742D-4644-9887-695F0626EF26}" type="datetimeFigureOut">
              <a:rPr lang="en-US"/>
              <a:pPr>
                <a:defRPr/>
              </a:pPr>
              <a:t>5/19/2022</a:t>
            </a:fld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7887D557-E331-4BFD-B99A-2926CB2C4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DB18742B-EB07-4248-BC20-8C6216ACB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A6FA25-B0AD-4169-8F64-EE4AE40E23F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77223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19">
            <a:extLst>
              <a:ext uri="{FF2B5EF4-FFF2-40B4-BE49-F238E27FC236}">
                <a16:creationId xmlns:a16="http://schemas.microsoft.com/office/drawing/2014/main" id="{3167F013-314B-4030-982F-F61517E7884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20">
            <a:extLst>
              <a:ext uri="{FF2B5EF4-FFF2-40B4-BE49-F238E27FC236}">
                <a16:creationId xmlns:a16="http://schemas.microsoft.com/office/drawing/2014/main" id="{152E0C33-2A27-4FC1-A8D3-78605B95E9E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21">
            <a:extLst>
              <a:ext uri="{FF2B5EF4-FFF2-40B4-BE49-F238E27FC236}">
                <a16:creationId xmlns:a16="http://schemas.microsoft.com/office/drawing/2014/main" id="{88705EC2-EAB2-42CA-828D-4E503136CEF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23">
            <a:extLst>
              <a:ext uri="{FF2B5EF4-FFF2-40B4-BE49-F238E27FC236}">
                <a16:creationId xmlns:a16="http://schemas.microsoft.com/office/drawing/2014/main" id="{3B7DB02F-9C52-4082-8329-EFAA3EA9B8A3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1" name="Rectangle 24">
            <a:extLst>
              <a:ext uri="{FF2B5EF4-FFF2-40B4-BE49-F238E27FC236}">
                <a16:creationId xmlns:a16="http://schemas.microsoft.com/office/drawing/2014/main" id="{B8DB70F3-B500-4187-9491-FFE1DA125E83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4FE34AAB-CCD1-4B1A-891E-10F51A037C6D}"/>
              </a:ext>
            </a:extLst>
          </p:cNvPr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21">
            <a:extLst>
              <a:ext uri="{FF2B5EF4-FFF2-40B4-BE49-F238E27FC236}">
                <a16:creationId xmlns:a16="http://schemas.microsoft.com/office/drawing/2014/main" id="{CF4BBA68-1B3F-4D83-9919-4401184EC8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Straight Connector 23">
            <a:extLst>
              <a:ext uri="{FF2B5EF4-FFF2-40B4-BE49-F238E27FC236}">
                <a16:creationId xmlns:a16="http://schemas.microsoft.com/office/drawing/2014/main" id="{F84A60F1-66ED-44A9-A688-26EAFCD3274C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Rectangle 24">
            <a:extLst>
              <a:ext uri="{FF2B5EF4-FFF2-40B4-BE49-F238E27FC236}">
                <a16:creationId xmlns:a16="http://schemas.microsoft.com/office/drawing/2014/main" id="{ECF0D2F1-843D-4FB0-BD89-CD3BA8CB03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587ABBA-AE8F-4FDE-9D5A-94E0F728150C}"/>
              </a:ext>
            </a:extLst>
          </p:cNvPr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4D31A8A-A5EC-491D-A715-5336A6FA5ABD}"/>
              </a:ext>
            </a:extLst>
          </p:cNvPr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Date Placeholder 6">
            <a:extLst>
              <a:ext uri="{FF2B5EF4-FFF2-40B4-BE49-F238E27FC236}">
                <a16:creationId xmlns:a16="http://schemas.microsoft.com/office/drawing/2014/main" id="{C94A0363-0581-4DB8-A184-0FCDD28B9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6E6D26-DA95-40FC-B433-9ED980EF934F}" type="datetimeFigureOut">
              <a:rPr lang="en-US"/>
              <a:pPr>
                <a:defRPr/>
              </a:pPr>
              <a:t>5/19/2022</a:t>
            </a:fld>
            <a:endParaRPr lang="en-US"/>
          </a:p>
        </p:txBody>
      </p:sp>
      <p:sp>
        <p:nvSpPr>
          <p:cNvPr id="19" name="Footer Placeholder 7">
            <a:extLst>
              <a:ext uri="{FF2B5EF4-FFF2-40B4-BE49-F238E27FC236}">
                <a16:creationId xmlns:a16="http://schemas.microsoft.com/office/drawing/2014/main" id="{3BF2BB05-FB4E-46A0-B6DE-5760E71AA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Slide Number Placeholder 8">
            <a:extLst>
              <a:ext uri="{FF2B5EF4-FFF2-40B4-BE49-F238E27FC236}">
                <a16:creationId xmlns:a16="http://schemas.microsoft.com/office/drawing/2014/main" id="{61868BD1-0BDD-487B-8304-81399448E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B251843D-9670-4A3D-8C82-C8B6FAB18C4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41612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0C94D3-32BD-4877-8B4E-F44609EB0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0D55A-5A9F-4696-9FD8-8E4CEDE3BEB6}" type="datetimeFigureOut">
              <a:rPr lang="en-US"/>
              <a:pPr>
                <a:defRPr/>
              </a:pPr>
              <a:t>5/19/2022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ED4BA5-ED85-4E47-96EA-FF9B170F6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BFB8EE-4144-4153-9416-9C78A2530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E9A67609-8F04-4095-9A6F-EB569805756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260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A1DC882B-547D-416B-8E69-37395899C27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3" name="Rectangle 20">
            <a:extLst>
              <a:ext uri="{FF2B5EF4-FFF2-40B4-BE49-F238E27FC236}">
                <a16:creationId xmlns:a16="http://schemas.microsoft.com/office/drawing/2014/main" id="{A1E11BA6-5C3D-4A9E-B7CB-50D98B5137FC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4" name="Rectangle 21">
            <a:extLst>
              <a:ext uri="{FF2B5EF4-FFF2-40B4-BE49-F238E27FC236}">
                <a16:creationId xmlns:a16="http://schemas.microsoft.com/office/drawing/2014/main" id="{04D94BB8-80CB-4E7A-8BF7-9D8C03DFFA85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5D749BD9-BE58-40F3-8DBF-0EA4E66065A0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9E5EE0EA-5404-4D9C-BB83-61C7105150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Rectangle 20">
            <a:extLst>
              <a:ext uri="{FF2B5EF4-FFF2-40B4-BE49-F238E27FC236}">
                <a16:creationId xmlns:a16="http://schemas.microsoft.com/office/drawing/2014/main" id="{AF35787C-3F46-4A84-8FAB-2775AB05E1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Date Placeholder 1">
            <a:extLst>
              <a:ext uri="{FF2B5EF4-FFF2-40B4-BE49-F238E27FC236}">
                <a16:creationId xmlns:a16="http://schemas.microsoft.com/office/drawing/2014/main" id="{03C1412D-510B-4C76-9C6E-A0A01DA99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A2F896-A888-4C68-AF1D-F6396F39B409}" type="datetimeFigureOut">
              <a:rPr lang="en-US"/>
              <a:pPr>
                <a:defRPr/>
              </a:pPr>
              <a:t>5/19/2022</a:t>
            </a:fld>
            <a:endParaRPr lang="en-US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A7F3CC64-3F8C-42BF-8D8B-23FAF14D5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B6B1F127-A003-4A5C-9BB7-851AEB684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5384DF2-C040-4443-9722-EC1BE3DAD5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0476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5">
            <a:extLst>
              <a:ext uri="{FF2B5EF4-FFF2-40B4-BE49-F238E27FC236}">
                <a16:creationId xmlns:a16="http://schemas.microsoft.com/office/drawing/2014/main" id="{6158C03D-2EE9-4AF2-9E6E-F4379B4E5C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D6391F2A-729B-435A-933A-9EBC377C4447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650A3445-AE5E-4887-B47F-81E82367B4E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C14FA0D4-5215-47CD-8949-8107BD81043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24">
            <a:extLst>
              <a:ext uri="{FF2B5EF4-FFF2-40B4-BE49-F238E27FC236}">
                <a16:creationId xmlns:a16="http://schemas.microsoft.com/office/drawing/2014/main" id="{DA94C8C2-4D40-49C2-8B7F-97FEE267846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20">
            <a:extLst>
              <a:ext uri="{FF2B5EF4-FFF2-40B4-BE49-F238E27FC236}">
                <a16:creationId xmlns:a16="http://schemas.microsoft.com/office/drawing/2014/main" id="{299FE5A7-F2BC-4572-93CD-A9FB541956A8}"/>
              </a:ext>
            </a:extLst>
          </p:cNvPr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EC93BD05-B2C9-4554-9B16-15D4358BD7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23">
            <a:extLst>
              <a:ext uri="{FF2B5EF4-FFF2-40B4-BE49-F238E27FC236}">
                <a16:creationId xmlns:a16="http://schemas.microsoft.com/office/drawing/2014/main" id="{A2C83E56-0669-4911-BC55-3524F1ECE67A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FA4AC54-CAC5-429A-9C16-5E5A4A0B0BC0}"/>
              </a:ext>
            </a:extLst>
          </p:cNvPr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97F4545-2BAD-4864-81C6-8A004CB11F0F}"/>
              </a:ext>
            </a:extLst>
          </p:cNvPr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26">
            <a:extLst>
              <a:ext uri="{FF2B5EF4-FFF2-40B4-BE49-F238E27FC236}">
                <a16:creationId xmlns:a16="http://schemas.microsoft.com/office/drawing/2014/main" id="{CC331E2A-1D0F-4C41-8B34-48FEB4B17A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D7AF33E5-ACDF-4A6E-A252-02B1BFF8C2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58EAE7AD-39DF-4947-BE9A-539732E4105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0180F877-6875-4E66-962C-D093CBD3CF4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EB407-1577-498B-890C-39B7D0111C5D}" type="datetimeFigureOut">
              <a:rPr lang="en-US"/>
              <a:pPr>
                <a:defRPr/>
              </a:pPr>
              <a:t>5/19/2022</a:t>
            </a:fld>
            <a:endParaRPr lang="en-US"/>
          </a:p>
        </p:txBody>
      </p:sp>
      <p:sp>
        <p:nvSpPr>
          <p:cNvPr id="18" name="Footer Placeholder 5">
            <a:extLst>
              <a:ext uri="{FF2B5EF4-FFF2-40B4-BE49-F238E27FC236}">
                <a16:creationId xmlns:a16="http://schemas.microsoft.com/office/drawing/2014/main" id="{964722D1-159A-4101-AB3D-8730A0173F7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6665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15">
            <a:extLst>
              <a:ext uri="{FF2B5EF4-FFF2-40B4-BE49-F238E27FC236}">
                <a16:creationId xmlns:a16="http://schemas.microsoft.com/office/drawing/2014/main" id="{1E62F56B-A603-472C-82CD-E534D308EDA3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98BA2F96-9E42-4D0F-9FA8-CE59593B0CA1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E1CEC1AE-6E77-4BA4-AF55-9BA147DC7E4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4D263ED3-5844-4AE8-A7D8-D68ADDB1ADD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24">
            <a:extLst>
              <a:ext uri="{FF2B5EF4-FFF2-40B4-BE49-F238E27FC236}">
                <a16:creationId xmlns:a16="http://schemas.microsoft.com/office/drawing/2014/main" id="{22557E19-9C9D-49AB-9F9D-D5568B61868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20">
            <a:extLst>
              <a:ext uri="{FF2B5EF4-FFF2-40B4-BE49-F238E27FC236}">
                <a16:creationId xmlns:a16="http://schemas.microsoft.com/office/drawing/2014/main" id="{878D5EF5-3116-4FD8-A220-FDC5DD1787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352565E5-817A-49F2-8916-4015082F990B}"/>
              </a:ext>
            </a:extLst>
          </p:cNvPr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44548D57-0520-45E3-9F38-567D286DAD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CD07F48-BE9A-4F8E-9110-B5ACAA2104AE}"/>
              </a:ext>
            </a:extLst>
          </p:cNvPr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4FCE14B-0852-490C-8942-5A6379A7BF21}"/>
              </a:ext>
            </a:extLst>
          </p:cNvPr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26">
            <a:extLst>
              <a:ext uri="{FF2B5EF4-FFF2-40B4-BE49-F238E27FC236}">
                <a16:creationId xmlns:a16="http://schemas.microsoft.com/office/drawing/2014/main" id="{71E07062-33C3-4CD6-97F3-CD4DFACFB7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6A1D2C3A-9DF9-488C-9BBD-53461D390C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02AF9D0C-03CB-4306-929A-D712D3D12DF6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53C19001-82AC-4ED5-BD05-A1A6329367E0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5560F1-010C-4CB2-925E-8345E41AA210}" type="datetimeFigureOut">
              <a:rPr lang="en-US"/>
              <a:pPr>
                <a:defRPr/>
              </a:pPr>
              <a:t>5/19/2022</a:t>
            </a:fld>
            <a:endParaRPr lang="en-US"/>
          </a:p>
        </p:txBody>
      </p:sp>
      <p:sp>
        <p:nvSpPr>
          <p:cNvPr id="18" name="Footer Placeholder 5">
            <a:extLst>
              <a:ext uri="{FF2B5EF4-FFF2-40B4-BE49-F238E27FC236}">
                <a16:creationId xmlns:a16="http://schemas.microsoft.com/office/drawing/2014/main" id="{F7A6DE58-DAC1-4EFB-A1DA-CEC51CB2AA0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980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6">
            <a:extLst>
              <a:ext uri="{FF2B5EF4-FFF2-40B4-BE49-F238E27FC236}">
                <a16:creationId xmlns:a16="http://schemas.microsoft.com/office/drawing/2014/main" id="{20575C79-1C8F-479C-A505-B1562AA54516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1F8FFA4E-4A5A-4952-A40F-9338034554C6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28" name="Rectangle 17">
            <a:extLst>
              <a:ext uri="{FF2B5EF4-FFF2-40B4-BE49-F238E27FC236}">
                <a16:creationId xmlns:a16="http://schemas.microsoft.com/office/drawing/2014/main" id="{FE947E49-BCE8-431D-B6FB-F84C5A7965E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29" name="Rectangle 18">
            <a:extLst>
              <a:ext uri="{FF2B5EF4-FFF2-40B4-BE49-F238E27FC236}">
                <a16:creationId xmlns:a16="http://schemas.microsoft.com/office/drawing/2014/main" id="{377F116A-3F49-4257-9EEC-7582BCD92D55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05DDA8C-C344-4121-82F8-5CE6F6244A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F9D590B8-E64C-43E3-AD0B-791964AAFE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96A3FD4-BCB8-4755-A68A-0D8838F0621C}" type="datetimeFigureOut">
              <a:rPr lang="en-US"/>
              <a:pPr>
                <a:defRPr/>
              </a:pPr>
              <a:t>5/19/2022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5B3FA8-3F7D-410A-95F6-EE573D1003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9D2DF5E-474E-4E37-8E7B-3A22B5B6F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>
            <a:extLst>
              <a:ext uri="{FF2B5EF4-FFF2-40B4-BE49-F238E27FC236}">
                <a16:creationId xmlns:a16="http://schemas.microsoft.com/office/drawing/2014/main" id="{BACBE905-96AA-4AEA-9F01-593CF8B5EC46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B747826-7C47-4FED-8450-DBB79C8D858F}"/>
              </a:ext>
            </a:extLst>
          </p:cNvPr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8B2A647-628B-4367-8A52-FC0857D40BCA}"/>
              </a:ext>
            </a:extLst>
          </p:cNvPr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ECC806FC-22A9-4111-8BF4-FB9A35F74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600">
                <a:solidFill>
                  <a:srgbClr val="7B9899"/>
                </a:solidFill>
                <a:latin typeface="Georgia" panose="02040502050405020303" pitchFamily="18" charset="0"/>
              </a:defRPr>
            </a:lvl1pPr>
          </a:lstStyle>
          <a:p>
            <a:fld id="{BC82DEF7-30AE-491D-8F66-A147B3CA0B88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38" name="Title Placeholder 21">
            <a:extLst>
              <a:ext uri="{FF2B5EF4-FFF2-40B4-BE49-F238E27FC236}">
                <a16:creationId xmlns:a16="http://schemas.microsoft.com/office/drawing/2014/main" id="{B6CA564E-9B9E-4634-8357-FF1308FA531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9" name="Text Placeholder 12">
            <a:extLst>
              <a:ext uri="{FF2B5EF4-FFF2-40B4-BE49-F238E27FC236}">
                <a16:creationId xmlns:a16="http://schemas.microsoft.com/office/drawing/2014/main" id="{CE78FFC0-E374-4CA9-AEE7-3027FCC1D74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33" r:id="rId1"/>
    <p:sldLayoutId id="2147484434" r:id="rId2"/>
    <p:sldLayoutId id="2147484435" r:id="rId3"/>
    <p:sldLayoutId id="2147484436" r:id="rId4"/>
    <p:sldLayoutId id="2147484437" r:id="rId5"/>
    <p:sldLayoutId id="2147484438" r:id="rId6"/>
    <p:sldLayoutId id="2147484439" r:id="rId7"/>
    <p:sldLayoutId id="2147484440" r:id="rId8"/>
    <p:sldLayoutId id="2147484441" r:id="rId9"/>
    <p:sldLayoutId id="2147484442" r:id="rId10"/>
    <p:sldLayoutId id="21474844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anose="05020102010507070707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anose="05000000000000000000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35E6F51-7AC6-46D3-AF3B-F6EF141C9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92275" y="2819400"/>
            <a:ext cx="6080125" cy="2913063"/>
          </a:xfrm>
        </p:spPr>
        <p:txBody>
          <a:bodyPr>
            <a:normAutofit fontScale="92500" lnSpcReduction="10000"/>
          </a:bodyPr>
          <a:lstStyle/>
          <a:p>
            <a:pPr algn="l" eaLnBrk="1" fontAlgn="auto" hangingPunct="1">
              <a:spcAft>
                <a:spcPts val="1200"/>
              </a:spcAft>
              <a:defRPr/>
            </a:pPr>
            <a:endParaRPr lang="bs-Latn-BA" sz="2500" dirty="0"/>
          </a:p>
          <a:p>
            <a:pPr eaLnBrk="1" fontAlgn="auto" hangingPunct="1">
              <a:spcAft>
                <a:spcPts val="1200"/>
              </a:spcAft>
              <a:defRPr/>
            </a:pPr>
            <a:r>
              <a:rPr lang="bs-Latn-BA" sz="2500" dirty="0"/>
              <a:t>MEHANIZAM CJENOVNOG PRILAOĐAVANJA PRI  FLEKSIBILNOM I FIKNOM KURSU</a:t>
            </a:r>
          </a:p>
          <a:p>
            <a:pPr eaLnBrk="1" fontAlgn="auto" hangingPunct="1">
              <a:spcAft>
                <a:spcPts val="1200"/>
              </a:spcAft>
              <a:defRPr/>
            </a:pPr>
            <a:r>
              <a:rPr lang="bs-Latn-BA" sz="1500" dirty="0"/>
              <a:t>Literatura i izvori: </a:t>
            </a:r>
          </a:p>
          <a:p>
            <a:pPr eaLnBrk="1" fontAlgn="auto" hangingPunct="1">
              <a:spcAft>
                <a:spcPts val="1200"/>
              </a:spcAft>
              <a:defRPr/>
            </a:pPr>
            <a:r>
              <a:rPr lang="bs-Latn-BA" sz="1400" dirty="0"/>
              <a:t>D. Salvatore (2016) Međunarodna ekonomija</a:t>
            </a:r>
            <a:r>
              <a:rPr lang="en-US" sz="1400" dirty="0"/>
              <a:t>-12 </a:t>
            </a:r>
            <a:r>
              <a:rPr lang="en-US" sz="1400" dirty="0" err="1"/>
              <a:t>izdanje</a:t>
            </a:r>
            <a:r>
              <a:rPr lang="bs-Latn-BA" sz="1400" dirty="0"/>
              <a:t>. Beograd: CID</a:t>
            </a:r>
          </a:p>
        </p:txBody>
      </p:sp>
      <p:sp>
        <p:nvSpPr>
          <p:cNvPr id="14339" name="Title 1">
            <a:extLst>
              <a:ext uri="{FF2B5EF4-FFF2-40B4-BE49-F238E27FC236}">
                <a16:creationId xmlns:a16="http://schemas.microsoft.com/office/drawing/2014/main" id="{096BEF54-9A3B-4C03-956E-ED7FA8577F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bs-Latn-BA" altLang="en-US"/>
              <a:t>MEĐUNARODNI EKONOMSKI </a:t>
            </a:r>
            <a:r>
              <a:rPr lang="hr-BA" altLang="en-US"/>
              <a:t>ODNOSI</a:t>
            </a:r>
            <a:br>
              <a:rPr lang="hr-BA" altLang="en-US"/>
            </a:br>
            <a:r>
              <a:rPr lang="hr-BA" altLang="en-US" sz="2000"/>
              <a:t>Doc. dr </a:t>
            </a:r>
            <a:r>
              <a:rPr lang="en-US" altLang="en-US" sz="2000"/>
              <a:t>Dragan Gligori</a:t>
            </a:r>
            <a:r>
              <a:rPr lang="hr-BA" altLang="en-US" sz="2000"/>
              <a:t>ć</a:t>
            </a:r>
            <a:br>
              <a:rPr lang="hr-BA" altLang="en-US" sz="2000"/>
            </a:br>
            <a:r>
              <a:rPr lang="hr-BA" altLang="en-US" sz="2000"/>
              <a:t>dragan.gligoric</a:t>
            </a:r>
            <a:r>
              <a:rPr lang="en-US" altLang="en-US" sz="2000"/>
              <a:t>@ef.unibl.org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97D11-EA68-4955-BE06-B0AC6F55F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446087"/>
            <a:ext cx="8534400" cy="6794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s-Latn-BA" dirty="0"/>
              <a:t>MEHANIZAM CJENOVNOG PRILAOĐAVANJA PRI  FLEKSIBILNOM I FIKSNOM KURSU</a:t>
            </a:r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FA262355-CD26-44F8-87A0-4473CE54630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15913" y="1340768"/>
            <a:ext cx="8505825" cy="5071145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100" dirty="0"/>
              <a:t>Prilagođavanje platnog bilansa</a:t>
            </a:r>
          </a:p>
          <a:p>
            <a:pPr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1600" dirty="0"/>
              <a:t>Mehanizmi cjenovnog prilagođavanja</a:t>
            </a:r>
          </a:p>
          <a:p>
            <a:pPr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1600" dirty="0"/>
              <a:t>Mehanizmi dohodovnog prilagođavanja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1900" dirty="0"/>
              <a:t>Devalvacija i </a:t>
            </a:r>
            <a:r>
              <a:rPr lang="bs-Latn-BA" altLang="en-US" sz="1900" dirty="0" err="1"/>
              <a:t>depresijacija</a:t>
            </a:r>
            <a:r>
              <a:rPr lang="bs-Latn-BA" altLang="en-US" sz="1900" dirty="0"/>
              <a:t> – cjenovna prilagođavanja pri </a:t>
            </a:r>
            <a:r>
              <a:rPr lang="bs-Latn-BA" altLang="en-US" sz="1900" dirty="0" err="1"/>
              <a:t>fleksivilnom</a:t>
            </a:r>
            <a:r>
              <a:rPr lang="bs-Latn-BA" altLang="en-US" sz="1900" dirty="0"/>
              <a:t> kursu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1900" dirty="0" err="1"/>
              <a:t>Izvođenje</a:t>
            </a:r>
            <a:r>
              <a:rPr lang="bs-Latn-BA" altLang="en-US" sz="1900" dirty="0"/>
              <a:t> krive ponude i tražnje za stranom valutom (nije potrebno učiti)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1900" dirty="0"/>
              <a:t>U smislu ovog poglavlja, fiksan je kurs koji se ne može mijenjati čak ni devalvacijom (</a:t>
            </a:r>
            <a:r>
              <a:rPr lang="bs-Latn-BA" altLang="en-US" sz="1900" dirty="0" err="1"/>
              <a:t>npr</a:t>
            </a:r>
            <a:r>
              <a:rPr lang="bs-Latn-BA" altLang="en-US" sz="1900" dirty="0"/>
              <a:t> zlatni standard)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1900" dirty="0"/>
              <a:t>Trgovinski pristup uravnoteženju </a:t>
            </a:r>
            <a:r>
              <a:rPr lang="bs-Latn-BA" altLang="en-US" sz="1900" dirty="0" err="1"/>
              <a:t>pb</a:t>
            </a:r>
            <a:r>
              <a:rPr lang="bs-Latn-BA" altLang="en-US" sz="1900" dirty="0"/>
              <a:t>. (pristup elastičnosti)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1900" dirty="0"/>
              <a:t>Pretpostavka je da nema kapitalnih tokova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1900" dirty="0"/>
              <a:t>Elastičnost ponude i tražnje za inostranom valutom (</a:t>
            </a:r>
            <a:r>
              <a:rPr lang="bs-Latn-BA" altLang="en-US" sz="1900" dirty="0" err="1"/>
              <a:t>grafik</a:t>
            </a:r>
            <a:r>
              <a:rPr lang="bs-Latn-BA" altLang="en-US" sz="1900" dirty="0"/>
              <a:t>)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1900" dirty="0"/>
              <a:t>Uticaj promjena deviznog kursa na domaće cijene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1900" dirty="0"/>
              <a:t>Uticaj promjene deviznog kursa na odnose razmjene</a:t>
            </a:r>
          </a:p>
          <a:p>
            <a:pPr marL="274638" lvl="1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</a:pPr>
            <a:endParaRPr lang="bs-Latn-BA" altLang="en-US" sz="1100" dirty="0"/>
          </a:p>
          <a:p>
            <a:pPr lvl="2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endParaRPr lang="bs-Latn-BA" alt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97D11-EA68-4955-BE06-B0AC6F55F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446087"/>
            <a:ext cx="8534400" cy="6794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s-Latn-BA" dirty="0"/>
              <a:t>MEHANIZAM CJENOVNOG PRILAOĐAVANJA PRI  FLEKSIBILNOM I FIKNOM KURSU</a:t>
            </a:r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FA262355-CD26-44F8-87A0-4473CE54630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15913" y="1412875"/>
            <a:ext cx="8505825" cy="49990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100" dirty="0"/>
              <a:t>Uticaj devalvacije na uvozne cijene (cijene uvozne robe)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100" dirty="0"/>
              <a:t>Uticaj devalvacije na domaće cijene (</a:t>
            </a:r>
            <a:r>
              <a:rPr lang="bs-Latn-BA" altLang="en-US" sz="2100" dirty="0" err="1"/>
              <a:t>opšti</a:t>
            </a:r>
            <a:r>
              <a:rPr lang="bs-Latn-BA" altLang="en-US" sz="2100" dirty="0"/>
              <a:t> nivo cijena)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100" dirty="0"/>
              <a:t>Devalvacija/</a:t>
            </a:r>
            <a:r>
              <a:rPr lang="bs-Latn-BA" altLang="en-US" sz="2100" dirty="0" err="1"/>
              <a:t>deprsijacija</a:t>
            </a:r>
            <a:r>
              <a:rPr lang="bs-Latn-BA" altLang="en-US" sz="2100" dirty="0"/>
              <a:t> smanjuje cijene izvozne robe izraženo u stranoj valuti, ali </a:t>
            </a:r>
            <a:r>
              <a:rPr lang="bs-Latn-BA" altLang="en-US" sz="2100" dirty="0" err="1"/>
              <a:t>povećava</a:t>
            </a:r>
            <a:r>
              <a:rPr lang="bs-Latn-BA" altLang="en-US" sz="2100" dirty="0"/>
              <a:t> cijene uvozne robe u domaćoj, </a:t>
            </a:r>
            <a:r>
              <a:rPr lang="bs-Latn-BA" altLang="en-US" sz="2100" dirty="0" err="1"/>
              <a:t>tj</a:t>
            </a:r>
            <a:r>
              <a:rPr lang="bs-Latn-BA" altLang="en-US" sz="2100" dirty="0"/>
              <a:t> djeluje inflatorno na domaću privredu.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100" dirty="0"/>
              <a:t>Razvoj uvozno </a:t>
            </a:r>
            <a:r>
              <a:rPr lang="bs-Latn-BA" altLang="en-US" sz="2100" dirty="0" err="1"/>
              <a:t>supstitutivne</a:t>
            </a:r>
            <a:r>
              <a:rPr lang="bs-Latn-BA" altLang="en-US" sz="2100" dirty="0"/>
              <a:t> i izvozno </a:t>
            </a:r>
            <a:r>
              <a:rPr lang="bs-Latn-BA" altLang="en-US" sz="2100" dirty="0" err="1"/>
              <a:t>orjentisane</a:t>
            </a:r>
            <a:r>
              <a:rPr lang="bs-Latn-BA" altLang="en-US" sz="2100" dirty="0"/>
              <a:t> proizvodnje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100" dirty="0"/>
              <a:t>Problem </a:t>
            </a:r>
            <a:r>
              <a:rPr lang="bs-Latn-BA" altLang="en-US" sz="2100" dirty="0" err="1"/>
              <a:t>apresijacije</a:t>
            </a:r>
            <a:r>
              <a:rPr lang="bs-Latn-BA" altLang="en-US" sz="2100" dirty="0"/>
              <a:t> valute (holandska bolest)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100" dirty="0"/>
              <a:t>Stabilna i nestabilna devizna tržišta </a:t>
            </a:r>
          </a:p>
          <a:p>
            <a:pPr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1600" dirty="0"/>
              <a:t>u slučaju negativnog nagiba krive ponude ino-valute - stabilna ako je kriva ponude ino-valute strmija, </a:t>
            </a:r>
            <a:r>
              <a:rPr lang="bs-Latn-BA" altLang="en-US" sz="1600" dirty="0" err="1"/>
              <a:t>tj</a:t>
            </a:r>
            <a:r>
              <a:rPr lang="bs-Latn-BA" altLang="en-US" sz="1600" dirty="0"/>
              <a:t> prihodi od izvoza izraženo u stranoj valuti zbog devalvacije padaju sporije od pada izdataka za uvoz (tražnje za ino-valutom)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100" dirty="0"/>
              <a:t>Maršal-</a:t>
            </a:r>
            <a:r>
              <a:rPr lang="bs-Latn-BA" altLang="en-US" sz="2100" dirty="0" err="1"/>
              <a:t>Lernerov</a:t>
            </a:r>
            <a:r>
              <a:rPr lang="bs-Latn-BA" altLang="en-US" sz="2100" dirty="0"/>
              <a:t> uslov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endParaRPr lang="bs-Latn-BA" altLang="en-US" sz="1100" dirty="0"/>
          </a:p>
          <a:p>
            <a:pPr lvl="2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endParaRPr lang="bs-Latn-BA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048582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97D11-EA68-4955-BE06-B0AC6F55F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446087"/>
            <a:ext cx="8534400" cy="6794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s-Latn-BA" dirty="0"/>
              <a:t>MEHANIZAM CJENOVNOG PRILAOĐAVANJA PRI  FLEKSIBILNOM I FIKNOM KURSU</a:t>
            </a:r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FA262355-CD26-44F8-87A0-4473CE54630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15913" y="1412875"/>
            <a:ext cx="8505825" cy="49990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100" dirty="0" err="1"/>
              <a:t>Efekat</a:t>
            </a:r>
            <a:r>
              <a:rPr lang="bs-Latn-BA" altLang="en-US" sz="2100" dirty="0"/>
              <a:t> J krive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100" dirty="0" err="1"/>
              <a:t>Proklizavanje</a:t>
            </a:r>
            <a:r>
              <a:rPr lang="bs-Latn-BA" altLang="en-US" sz="2100" dirty="0"/>
              <a:t> valute (</a:t>
            </a:r>
            <a:r>
              <a:rPr lang="bs-Latn-BA" altLang="en-US" sz="2100" dirty="0" err="1"/>
              <a:t>pass-through</a:t>
            </a:r>
            <a:r>
              <a:rPr lang="bs-Latn-BA" altLang="en-US" sz="2100" dirty="0"/>
              <a:t>)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100" dirty="0"/>
              <a:t>Zlatni standard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100" dirty="0"/>
              <a:t>Mehanizam kretanja cijena i zlatnika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100" dirty="0"/>
              <a:t>MV=PY</a:t>
            </a:r>
            <a:endParaRPr lang="bs-Latn-BA" altLang="en-US" sz="1100" dirty="0"/>
          </a:p>
          <a:p>
            <a:pPr lvl="2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endParaRPr lang="bs-Latn-BA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90745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F9AFC3F-49F6-C09F-C530-89FA18F28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Pitanja</a:t>
            </a: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80FE6FE4-63A1-CD67-7058-CA9278E81681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bs-Latn-BA" sz="1500" dirty="0"/>
              <a:t>Prilagođavanje platnog bilanca pri promjenama deviznog kursa (grafički prikaz, efekti različitih elasticiteta ponude i tražnje za devizama)</a:t>
            </a:r>
          </a:p>
          <a:p>
            <a:pPr marL="342900" indent="-342900">
              <a:buFont typeface="+mj-lt"/>
              <a:buAutoNum type="arabicPeriod"/>
            </a:pPr>
            <a:r>
              <a:rPr lang="bs-Latn-BA" sz="1500" dirty="0"/>
              <a:t>Posljedice promjene deviznog kursa na cijene i odnose razmjene</a:t>
            </a:r>
          </a:p>
          <a:p>
            <a:pPr marL="342900" indent="-342900">
              <a:buFont typeface="+mj-lt"/>
              <a:buAutoNum type="arabicPeriod"/>
            </a:pPr>
            <a:r>
              <a:rPr lang="bs-Latn-BA" sz="1500" dirty="0"/>
              <a:t>Stabilna i nestabilna tržišta, Maršal-</a:t>
            </a:r>
            <a:r>
              <a:rPr lang="bs-Latn-BA" sz="1500" dirty="0" err="1"/>
              <a:t>Lernerov</a:t>
            </a:r>
            <a:r>
              <a:rPr lang="bs-Latn-BA" sz="1500" dirty="0"/>
              <a:t> uslov (definicija)</a:t>
            </a:r>
          </a:p>
          <a:p>
            <a:pPr marL="342900" indent="-342900">
              <a:buFont typeface="+mj-lt"/>
              <a:buAutoNum type="arabicPeriod"/>
            </a:pPr>
            <a:r>
              <a:rPr lang="bs-Latn-BA" sz="1500" dirty="0" err="1"/>
              <a:t>Efekat</a:t>
            </a:r>
            <a:r>
              <a:rPr lang="bs-Latn-BA" sz="1500" dirty="0"/>
              <a:t> J krive</a:t>
            </a:r>
          </a:p>
          <a:p>
            <a:pPr marL="342900" indent="-342900">
              <a:buFont typeface="+mj-lt"/>
              <a:buAutoNum type="arabicPeriod"/>
            </a:pPr>
            <a:r>
              <a:rPr lang="bs-Latn-BA" sz="1500" dirty="0" err="1"/>
              <a:t>Proklizavanje</a:t>
            </a:r>
            <a:r>
              <a:rPr lang="bs-Latn-BA" sz="1500" dirty="0"/>
              <a:t> valute (</a:t>
            </a:r>
            <a:r>
              <a:rPr lang="bs-Latn-BA" sz="1500" dirty="0" err="1"/>
              <a:t>pass-through</a:t>
            </a:r>
            <a:r>
              <a:rPr lang="bs-Latn-BA" sz="1500" dirty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bs-Latn-BA" sz="1500"/>
              <a:t>Uravnoteženje </a:t>
            </a:r>
            <a:r>
              <a:rPr lang="bs-Latn-BA" sz="1500" dirty="0"/>
              <a:t>platnog bilansa u zlatnom standardu (mehanizam kretanja cijena i zlatnika)</a:t>
            </a:r>
          </a:p>
          <a:p>
            <a:pPr marL="342900" indent="-342900">
              <a:buFont typeface="+mj-lt"/>
              <a:buAutoNum type="arabicPeriod"/>
            </a:pPr>
            <a:endParaRPr lang="bs-Latn-BA" sz="1500" dirty="0"/>
          </a:p>
        </p:txBody>
      </p:sp>
    </p:spTree>
    <p:extLst>
      <p:ext uri="{BB962C8B-B14F-4D97-AF65-F5344CB8AC3E}">
        <p14:creationId xmlns:p14="http://schemas.microsoft.com/office/powerpoint/2010/main" val="42053829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5047</TotalTime>
  <Words>346</Words>
  <Application>Microsoft Office PowerPoint</Application>
  <PresentationFormat>Projekcija na ekranu (4:3)</PresentationFormat>
  <Paragraphs>39</Paragraphs>
  <Slides>5</Slides>
  <Notes>0</Notes>
  <HiddenSlides>0</HiddenSlides>
  <MMClips>0</MMClips>
  <ScaleCrop>false</ScaleCrop>
  <HeadingPairs>
    <vt:vector size="6" baseType="variant">
      <vt:variant>
        <vt:lpstr>Korišćeni fontovi</vt:lpstr>
      </vt:variant>
      <vt:variant>
        <vt:i4>5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5</vt:i4>
      </vt:variant>
    </vt:vector>
  </HeadingPairs>
  <TitlesOfParts>
    <vt:vector size="11" baseType="lpstr">
      <vt:lpstr>Arial</vt:lpstr>
      <vt:lpstr>Calibri</vt:lpstr>
      <vt:lpstr>Georgia</vt:lpstr>
      <vt:lpstr>Wingdings</vt:lpstr>
      <vt:lpstr>Wingdings 2</vt:lpstr>
      <vt:lpstr>Civic</vt:lpstr>
      <vt:lpstr>MEĐUNARODNI EKONOMSKI ODNOSI Doc. dr Dragan Gligorić dragan.gligoric@ef.unibl.org</vt:lpstr>
      <vt:lpstr>MEHANIZAM CJENOVNOG PRILAOĐAVANJA PRI  FLEKSIBILNOM I FIKSNOM KURSU</vt:lpstr>
      <vt:lpstr>MEHANIZAM CJENOVNOG PRILAOĐAVANJA PRI  FLEKSIBILNOM I FIKNOM KURSU</vt:lpstr>
      <vt:lpstr>MEHANIZAM CJENOVNOG PRILAOĐAVANJA PRI  FLEKSIBILNOM I FIKNOM KURSU</vt:lpstr>
      <vt:lpstr>Pitanja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MEĐUNARODNA EKONOMIJA</dc:title>
  <dc:creator>win7</dc:creator>
  <cp:lastModifiedBy>Dragan Gligorić</cp:lastModifiedBy>
  <cp:revision>347</cp:revision>
  <dcterms:created xsi:type="dcterms:W3CDTF">2017-12-23T08:02:18Z</dcterms:created>
  <dcterms:modified xsi:type="dcterms:W3CDTF">2022-05-19T08:42:29Z</dcterms:modified>
</cp:coreProperties>
</file>